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7E768-7D93-4F65-9ECC-9854B896A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B399E-C6C4-49E2-A741-52731CC60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FC0D5-DE8C-4607-B0C8-1DCC08C07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9A0EE-6E8C-4470-A876-89A608286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4FF3A8-0F1E-4C24-AE33-2E10EDFEC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0A4AE7-33EF-42AE-83DA-47073BE6E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E36FF5-6583-4181-8C73-745C9AE65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F22E9-38C1-417D-AB80-1F4EBEC65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9BC39-65DF-4653-8699-D9AD7D83B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59D3C-F893-4872-9E2D-DB8608201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64F58-97D9-46B8-9A3F-F6043FD44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32166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旅游行业操作规范与验收标准培训课件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旅游产品设计与开发规范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旅游服务提供与质量控制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旅游景区建设与管理要求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旅游行业验收标准与评估方法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旅游行业发展趋势及挑战应对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旅游行业规模与增长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全球旅游行业持续快速增长，中国已成为世界最大的旅游市场之一。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旅游行业包括旅行社、酒店、景区、航空等多个子行业，形成完整的产业链。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个性化、定制化旅游产品受到追捧，智慧旅游、绿色旅游等成为发展热点。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旅游行业现状及前景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国家出台一系列政策法规，规范旅游市场秩序，保障游客权益。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旅游行业制定了一系列标准，涉及旅游服务、旅游产品、旅游安全等方面。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政策对行业的影响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政策法规对旅游行业的发展起到引导和规范作用，促进行业健康有序发展。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政策法规与行业标准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行业应对策略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旅游企业应关注消费者需求变化，及时调整经营策略，提供符合市场需求的旅游产品和服务。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游客对旅游产品的需求呈现多样化、个性化、高品质化等特点。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需求变化对行业的影响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消费者需求的变化促使旅游行业不断创新，提高服务质量和产品水平。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消费者需求变化及影响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旅游产品设计与开发规范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旅游资源整合及优化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对各类旅游资源进行分类、评估与整合，包括自然景观、人文景观、历史遗迹、民俗风情等，确保资源的充分利用。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根据市场需求和旅游资源特点，对资源进行优化配置，提升旅游产品的吸引力和竞争力。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结合旅游资源整合结果，设计具有市场吸引力的旅游线路，包括主题线路、特色线路、定制线路等。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根据线路设计，合理规划游客的行程安排，包括交通、住宿、餐饮、游览等各个环节，确保游客的旅行体验。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线路设计与行程安排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行程安排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线路设计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根据旅游产品的成本、市场需求和竞争状况，制定合理的价格策略，包括基础价格、淡旺季价格、团队价格等。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针对不同客户群体和市场需求，制定灵活的优惠政策，如学生优惠、老年人优惠、团队优惠等，以吸引更多游客。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优惠政策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价格策略及优惠政策制定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旅游服务提供与质量控制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服务态度与礼仪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导游应热情周到、礼貌待人，尊重游客的宗教信仰、风俗习惯和个人隐私。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安全保障与应急处理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导游应确保游客的人身和财产安全，熟悉应急处理流程，遇到突发情况能够迅速采取措施。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讲解技巧与内容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导游应熟练掌握讲解技巧，提供准确、生动、有趣的讲解内容，满足游客的求知欲和好奇心。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导游资格要求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必须持有有效的导游证或相关资质证明，具备相应的语言能力和专业知识。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导游服务规范及要求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旅游住宿设施应符合国家相关标准，提供安全、卫生、舒适的住宿环境。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住宿设施标准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住宿和餐饮服务价格应公开透明，合理收费，不得存在欺诈行为。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价格透明与合理收费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餐饮服务提供者应确保食品卫生安全，提供多样化、营养均衡的菜品，满足游客的口味需求。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餐饮服务规范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相关部门应加强对住宿餐饮服务的监管，建立投诉处理机制，及时处理游客的投诉和纠纷。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监管与投诉处理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住宿餐饮服务标准与监管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https://d.book118.com/657032166016006035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2024-09-09T08:50:50.111</cp:lastPrinted>
  <dcterms:created xsi:type="dcterms:W3CDTF">2024-09-09T00:50:50Z</dcterms:created>
  <dcterms:modified xsi:type="dcterms:W3CDTF">2024-09-09T00:50:52Z</dcterms:modified>
</cp:coreProperties>
</file>