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D5D8C-CB72-4BB2-A759-F8E0FFFF7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3A474-F8F3-4EC4-A8A7-5D9C7136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CC611-1611-4D3E-86D1-62ED54E1D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C3088-8F63-46BC-8DF1-B0BDF39BC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8E6BAC-E315-4A03-AE4B-DAEB1414E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0B754-0096-49F9-853A-DB43D0A1D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E616AC-75AB-4D15-951C-7764DC105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68FC1-1565-4A06-96F3-721A063DE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B511A-14AF-4AD9-805E-362DB7607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40FFE-40DB-41FD-8B5F-825CC1F92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31DB5-8FB9-450F-8B53-0646140AC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3314001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市域工业经济发展分析报告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市域工业经济现状分析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工业经济发展影响因素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工业经济发展趋势预测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促进工业经济发展的建议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随着全球化和经济一体化的深入发展，市域工业经济在国民经济中的地位日益重要。本报告旨在分析当前市域工业经济的发展状况、特点及存在的问题，并提出相应的对策建议。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通过对市域工业经济的深入分析，为政府决策和企业发展提供参考，推动市域工业经济的持续健康发展。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30" r="121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本报告主要针对市域工业经济的发展状况进行分析，涉及行业包括制造业、能源、电子信息等。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由于数据来源和时间限制，本报告可能无法涵盖所有市域工业经济领域，且部分数据可能存在误差。因此，报告的分析结果和建议仅供参考。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市域工业经济现状分析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工业产值与增长率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根据最新统计数据，该市工业产值达到XX亿元，同比增长XX%。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与去年同期相比，该市工业增长率为XX%，表明工业经济保持稳定增长态势。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该市工业主要涉及制造业、能源产业、电子信息产业、新材料产业等。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制造业在该市工业中占据主导地位，能源产业和电子信息产业增长迅速，新材料产业发展潜力巨大。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主要行业分布与特点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重点企业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该市重点企业包括XX公司、XX集团、XX科技等。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这些企业在技术创新、市场拓展、品牌建设等方面表现突出，对市域工业经济发展起到重要推动作用。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重点企业分析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工业经济发展影响因素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政府对工业经济的政策支持力度，如税收优惠、财政补贴等，对工业经济发展具有重要影响。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政策环境的稳定性对工业企业的发展至关重要，稳定的政策环境有利于企业进行长期规划。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健全的法律法规体系能够保障工业企业的合法权益，促进公平竞争。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市场需求规模直接影响工业企业的生产和销售，市场需求大则有利于工业企业扩大规模。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不同行业、不同产品市场需求结构的差异，影响工业企业产品结构和产业结构的调整。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国际贸易环境的变化影响工业品的出口需求，进而影响工业经济发展。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https://d.book118.com/657033140013006042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2024-09-15T05:03:40.746</cp:lastPrinted>
  <dcterms:created xsi:type="dcterms:W3CDTF">2024-09-14T21:03:40Z</dcterms:created>
  <dcterms:modified xsi:type="dcterms:W3CDTF">2024-09-14T21:03:42Z</dcterms:modified>
</cp:coreProperties>
</file>