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6EE9E37-83F6-43B5-B952-6E0C279F79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16A56-F6FD-4963-AA35-BCB428B26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76BC6-0B01-4320-9DFB-23B1EBF8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B3490-FADD-49E2-931D-161CA9A3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E3E2E-88D8-4D95-BDD8-931EDCB52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754FB-0F10-41A4-9370-84D6E429E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7D230D-EA49-4553-8A95-64AB1F67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BAB18-F424-40CE-AB2C-5F099976E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4ACB9-3274-4347-B867-FE6AB8EE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91020-ECE7-4405-AF58-9C8496ED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8F025-4282-4853-80ED-490F0EFE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DC9E8-9DF5-4B92-98FD-0083F33A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666315-00C2-469B-874E-52210705A5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8B876E-DAEE-463F-A6F7-E794761153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4030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业务拓展进展汇报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业务拓展现状分析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业务拓展策略规划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业务拓展执行与监控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业务拓展成果评估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业务拓展现状分析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公司业务范围概述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详细说明业务范围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业务范围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详细说明业务范围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业务范围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详细说明业务范围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业务范围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具体描述中期目标的内容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具体描述中期目标的内容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具体描述长期目标的内容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具体描述长期目标的内容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业务拓展目标设定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短期目标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具体描述短期目标的内容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具体描述短期目标的内容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竞争对手分析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竞争对手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的优势和劣势分析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竞争对手</a:t>
            </a: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的优势和劣势分析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竞争对手</a:t>
            </a: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的优势和劣势分析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竞争对手</a:t>
            </a: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SWOT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详细描述公司的优势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详细描述公司的劣势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公司劣势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详细描述公司的机会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机会分析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详细描述公司面临的威胁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威胁分析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业务拓展现状分析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业务拓展现状分析内容，公司业务范围概述，竞争对手分析和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SWOT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分析都是业务拓展现状分析的重要组成部分。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业务拓展策略规划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目标客户群体定位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在制定业务拓展策略时，首先需要明确目标客户群体的特征和需求，了解他们的喜好和购买习惯，以便有针对性地开展营销活动。同时，还需找到吸引和保留目标客户的有效方法，建立长期稳定的客户关系。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渠道拓展策略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优势：接触面广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线下渠道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优势：便捷购物体验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线上渠道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优势：资源共享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合作伙伴关系建立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solidFill>
            <a:srgbClr val="729FCF"/>
          </a:solid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合作伙伴间资源互补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合作模式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共同开发新产品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优先级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高潜力市场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行业新兴市场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地区特殊市场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新市场开拓计划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政策支持度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通过制定明确的业务拓展策略规划，可以更好地定位目标客户群体，拓展不同渠道，建立稳定的合作伙伴关系，并有计划地开拓新市场，为企业的业务发展奠定坚实基础。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业务拓展执行与监控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业务拓展团队建设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在业务拓展团队建设中，需要合理安排每个成员的角色和分工，确保团队协作高效。此外，激励团队成员的工作积极性也是至关重要的，可以通过奖励机制或晋升空间来激励团队成员的工作表现。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业务拓展执行计划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明确每个阶段的目标和任务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具体执行计划安排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合理安排时间，确保任务按时完成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时间表安排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定期跟进执行情况，及时调整计划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监控执行进展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https://d.book118.com/657034030152006051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业务拓展进展汇报</vt:lpstr>
      <vt:lpstr>目录</vt:lpstr>
      <vt:lpstr>第1章 业务拓展现状分析</vt:lpstr>
      <vt:lpstr>PowerPoint Presentation</vt:lpstr>
      <vt:lpstr>PowerPoint Presentation</vt:lpstr>
      <vt:lpstr>PowerPoint Presentation</vt:lpstr>
      <vt:lpstr>PowerPoint Presentation</vt:lpstr>
      <vt:lpstr> </vt:lpstr>
      <vt:lpstr>第2章 业务拓展策略规划</vt:lpstr>
      <vt:lpstr> </vt:lpstr>
      <vt:lpstr>PowerPoint Presentation</vt:lpstr>
      <vt:lpstr>PowerPoint Presentation</vt:lpstr>
      <vt:lpstr>PowerPoint Presentation</vt:lpstr>
      <vt:lpstr>总结</vt:lpstr>
      <vt:lpstr>第3章 业务拓展执行与监控</vt:lpstr>
      <vt:lpstr>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2024-09-25T02:51:18.054</cp:lastPrinted>
  <dcterms:created xsi:type="dcterms:W3CDTF">2024-09-24T18:51:18Z</dcterms:created>
  <dcterms:modified xsi:type="dcterms:W3CDTF">2024-09-24T18:51:20Z</dcterms:modified>
</cp:coreProperties>
</file>