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E38C1-EF51-44D0-8C7C-E99B8B14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34AE5-6D11-4540-BE87-22A87304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B048-45F7-4FB0-8A8B-E986AAB7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C7F4F-B677-4E6C-9E25-58DB1750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43807-4DF2-4BBE-8CD5-68BC4F00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6D599-E2B9-43A9-8F92-4D1F07E6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1696E-9D97-414A-AD3A-3499270E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D04E1-0728-43F4-A00D-8D3FD968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D53E9-31EA-4C70-BAEE-CC8D876A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B28C5-E719-48C6-B67D-A2DCF50A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6AA8-6B9A-4877-84CE-565F71BF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5012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教学工作手册教学反思总结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教学工作手册内容概述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通过教学反思，教师能够深入了解自己的教学方法和效果，从而改进教学策略，提高教学质量。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37" r="105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教学反思能够帮助教师不断积累教学经验，提升专业素养，促进教师的专业成长。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通过反思教学过程，教师可以更好地满足学生的学习需求，提高学生的学习积极性和满意度。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教学工作手册为教师提供了清晰的教学流程和规范，有助于教师更好地组织和管理教学活动。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规范教学流程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教学工作手册包含了实用的教学技巧和工具，能够帮助教师提高教学效率，更好地完成教学任务。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教学工作手册为教师提供了教学质量保障的依据，有助于教师评估自己的教学效果，发现并改进不足之处。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保障教学质量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教学工作手册的重要性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教学工作手册内容概述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确保课程目标明确、具体，能够反映学生的学习需求和未来发展方向。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根据课程目标和学生需求，选择合适的教学内容，注重内容的实用性和趣味性。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合理安排课程结构，遵循循序渐进的原则，注重知识点的连贯性和系统性。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根据课程内容和学生特点，选择合适的教学方法，如讲授、讨论、案例分析等。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鼓励学生积极参与教学过程，通过提问、讨论、小组合作等方式提高学生的参与度。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利用多媒体、网络等现代化教学手段，提高教学效果和学生的学习兴趣。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及时给予学生反馈，指出学生在学习中的不足和改进方向，鼓励学生积极改进。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采用多种评估方式，如考试、作业、课堂表现等，全面了解学生的学习情况。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根据评估和反馈结果，不断调整教学方法和内容，提高教学质量和效果。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教学反思总结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内容选择是否恰当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课程内容的选择应基于学生的需求和学科的发展，同时要考虑到学生的接受能力和兴趣。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课程结构是否合理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课程结构应符合学生的认知规律，有助于学生系统地掌握知识，提高思维能力。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课程目标是否明确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在教学工作手册中，课程目标应清晰明确，具有可衡量性，以确保教师和学生都能理解课程的学习目的。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课程设计的反思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https://d.book118.com/657035012102006032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2024-09-05T08:38:13.611</cp:lastPrinted>
  <dcterms:created xsi:type="dcterms:W3CDTF">2024-09-05T00:38:13Z</dcterms:created>
  <dcterms:modified xsi:type="dcterms:W3CDTF">2024-09-05T00:38:15Z</dcterms:modified>
</cp:coreProperties>
</file>