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6A7E30-473D-4B0A-904A-C957E674B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15AE1F-1E9A-4828-B5B1-9EF16CE42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B52C28-DEE4-4598-AFB4-69C8CE64E3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78AFB-35F3-4492-8756-E7599F9886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AA6C1F-D3AF-4680-9FA3-25CD2F056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7EF71F-971F-4C3F-AADD-A3B460CA72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ADD94E4-9999-443B-80C5-79EEDFC889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F577D8-8906-4D11-ADC3-0DAB4772E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837443-5324-456F-8DD8-FBE995AB86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72064-3EEA-49A2-BA36-1F4CD6F75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4677E-CA4A-4154-BB8C-EA5A459924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35013114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预防医学硕士答辩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预防医学的主要领域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硕士论文研究内容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论文的创新点与贡献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论文的不足与展望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预防医学是一门研究预防和控制的学科，它主要关注如何预防疾病的发生、如何控制疾病的传播和如何促进健康。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预防医学涉及到公共卫生、流行病学、卫生统计学和健康教育学等多个学科的知识。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预防医学是保障人类健康的重要手段之一，通过预防和控制疾病，可以减少疾病对人类的危害，提高人们的生活质量和预期寿命。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随着环境污染、生活方式改变和人口老龄化等问题的加剧，预防医学在保障人类健康方面的重要性越来越突出。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预防医学的发展经历了漫长的历程，从最早的卫生实践到现代的流行病学和公共卫生学，预防医学不断发展和完善。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随着科学技术的发展，预防医学也引入了许多新的技术和方法，如基因检测、大数据分析和人工智能等，这为预防医学的发展带来了新的机遇和挑战。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预防医学的发展历程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预防医学的主要领域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研究环境因素对人类健康的影响，包括空气、水、土壤等污染物的监测与控制。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环境卫生研究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625" r="962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提高居民居住环境的卫生质量，减少环境因素对健康的危害。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居住环境改善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评估和改善工作场所的卫生条件，降低职业病的发生率。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职业卫生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环境卫生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营养干预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针对特定人群的营养需求进行干预，预防营养不良和慢性病。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普及营养知识，提高居民对合理膳食的认识。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食品质量与安全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监测食品生产、加工和销售过程中的卫生条件，确保食品质量与安全。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营养与食品卫生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建立健全传染病监测和报告系统，及时发现和应对疫情。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疫情监测与报告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传染病防控策略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推广疫苗接种，提高人群免疫力，预防传染病的发生。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制定和实施有效的传染病防控策略，降低传染病发病率和死亡率。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普及健康知识，提高居民健康素养，促进健康行为养成。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083" r="8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083" r="16083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健康教育与促进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对高危人群进行筛查、评估和管理，采取针对性措施预防慢性病。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高危人群管理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制定和实施慢性病防控策略，降低慢性病的发病率和死亡率。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慢性病防控策略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慢性病预防与控制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制定公共卫生突发事件的应急预案，建立健全应急响应机制。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在突发事件发生时，迅速开展应急处置和救援工作，降低事件危害。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应急处置与救援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在突发事件后，组织开展灾后恢复与重建工作，尽快恢复正常生活秩序。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灾后恢复与重建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公共卫生突发事件应对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硕士论文研究内容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阐述研究背景与意义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预防医学硕士答辩是评估研究生学术成果的重要环节。在答辩中，学生需要清晰阐述其研究背景和意义，以证明研究的必要性和重要性。这有助于评审专家理解研究动机，评估研究的价值和创新性。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详述研究方法与技术路线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答辩过程中，学生需要详细介绍其研究方法和技术路线，包括实验设计、数据收集和分析方法等。这有助于证明研究的科学性和可行性，以及研究的可重复性和可推广性。同时，这也是评估研究质量的重要依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研究方法与技术路线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https://d.book118.com/657035013114006031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2024-09-03T22:13:20.823</cp:lastPrinted>
  <dcterms:created xsi:type="dcterms:W3CDTF">2024-09-03T14:13:20Z</dcterms:created>
  <dcterms:modified xsi:type="dcterms:W3CDTF">2024-09-03T14:13:22Z</dcterms:modified>
</cp:coreProperties>
</file>