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076A19-58EC-44A0-B010-7D4CE5602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908C6A-F11D-4482-8C9F-0FACAC6E8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0F4920-4C19-4F49-9EAA-1AF0E52F0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788438-5BC9-4DCE-8B36-97F93A3C3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6290BF-4595-4523-9209-29E643D18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4FBEA7-F359-421D-A7D3-23E6889C4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8E1635-7C58-419C-8017-57247B541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327591-56BA-4007-ADC7-7D32B32A3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D7B17C-8D96-4337-BDA4-ADE604C42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68E4B5-85AA-41A0-A5C7-1B2187610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C7B88D-9B81-4F04-9E39-865BE2C73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03514303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肢截肢术后护理查房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伤口护理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营养与饮食护理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药物管理与指导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通过截肢手术，去除病变或损伤的部位，以减轻疼痛、控制感染、改善功能。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手术后，患者将逐渐适应截肢后的生活，并获得疼痛缓解、功能改善和心理适应。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手术效果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手术目的和效果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伤口护理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保持伤口清洁干燥，定期换药，避免感染。观察伤口愈合情况，如发现异常应及时就医。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术后疼痛是常见的，应遵医嘱使用止痛药，同时可采用冷敷、热敷等物理疗法缓解疼痛。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术后应尽早开始康复训练，包括残肢的肌肉锻炼、关节活动等，以促进功能恢复。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义肢适配与使用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根据患者的需要，适配适合的义肢并进行使用训练。注意义肢的清洁保养，定期更换。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截肢术后患者可能面临心理适应困难，家属和医护人员应给予关心和支持，帮助患者调整心态，积极面对生活。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术后恢复期注意事项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伤口护理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保持伤口清洁和消毒是预防感染的关键措施。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每天至少进行一次伤口清洁，使用温和的生理盐水擦拭伤口周围皮肤，并用碘伏或酒精消毒伤口表面。保持伤口干燥，避免使用含有酒精的消毒液，以免刺激伤口。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伤口清洁与消毒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定期更换敷料，根据伤口情况选择合适的敷料类型。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根据医生的建议定期更换敷料，一般每2-3天更换一次。更换敷料时，应遵循无菌操作原则，先清洁伤口周围皮肤，再轻轻揭开敷料，避免触碰伤口。选择透气性好、无过敏反应的敷料，如无菌纱布或泡沫敷料等。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敷料的更换与处理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有效控制疼痛，提高患者舒适度。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疼痛程度，采取适当的疼痛控制措施，如药物治疗、物理治疗或心理治疗等。同时，为患者提供舒适的环境和心理支持，缓解其焦虑和抑郁情绪。在护理过程中，关注患者的疼痛感受，及时调整护理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疼痛管理与控制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413" b="1441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44" r="1874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肢体功能训练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在术后早期，通过被动活动帮助患者维持关节活动度，预防关节僵硬和肌肉萎缩。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随着伤口愈合，逐渐引导患者进行主动关节活动，促进肌肉力量的恢复。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针对截肢侧的残肢进行肌力训练，增强肌肉力量，提高肢体稳定性。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通过平衡板、站立训练等帮助患者恢复平衡感和协调性。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被动关节活动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主动关节活动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肌力训练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平衡与协调训练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41" b="184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0662" b="206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心理康复指导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心理疏导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关注患者的心理状态，提供心理疏导和支持，帮助患者面对截肢现实。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认知行为疗法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通过认知行为疗法帮助患者调整心态，改变不良思维模式，提高应对能力。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康复教育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向患者及家属普及康复知识，提高对康复重要性的认识，增强康复信心。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https://d.book118.com/657035143035006036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2024-09-11T02:38:15.158</cp:lastPrinted>
  <dcterms:created xsi:type="dcterms:W3CDTF">2024-09-10T18:38:15Z</dcterms:created>
  <dcterms:modified xsi:type="dcterms:W3CDTF">2024-09-10T18:38:17Z</dcterms:modified>
</cp:coreProperties>
</file>