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102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277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tags" Target="../tags/tag13.xml" /><Relationship Id="rId7" Type="http://schemas.openxmlformats.org/officeDocument/2006/relationships/tags" Target="../tags/tag14.xml" /><Relationship Id="rId8" Type="http://schemas.openxmlformats.org/officeDocument/2006/relationships/tags" Target="../tags/tag15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9.xml" /><Relationship Id="rId3" Type="http://schemas.openxmlformats.org/officeDocument/2006/relationships/tags" Target="../tags/tag30.xml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tags" Target="../tags/tag33.xml" /><Relationship Id="rId7" Type="http://schemas.openxmlformats.org/officeDocument/2006/relationships/tags" Target="../tags/tag34.xml" /><Relationship Id="rId8" Type="http://schemas.openxmlformats.org/officeDocument/2006/relationships/tags" Target="../tags/tag35.xml" /><Relationship Id="rId9" Type="http://schemas.openxmlformats.org/officeDocument/2006/relationships/tags" Target="../tags/tag36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tags" Target="../tags/tag45.xml" /><Relationship Id="rId11" Type="http://schemas.openxmlformats.org/officeDocument/2006/relationships/tags" Target="../tags/tag46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tags" Target="../tags/tag42.xml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tags" Target="../tags/tag51.xml" /><Relationship Id="rId7" Type="http://schemas.openxmlformats.org/officeDocument/2006/relationships/tags" Target="../tags/tag52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706DA6-A1A3-4C11-BDF0-4F92FCCF7C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FCA5F0-2402-49CF-A6EC-80168907C0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586511-B0AF-4CC4-85FD-2061AE74DC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17CE8D-A20D-4F39-A052-BFC0810A57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A7BB417-5483-41F5-BA87-1137718B42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B5B76A9-AA7C-41BC-B7DE-14B8DCAA1E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B16ABEF-B386-412B-BAD5-42CA87C870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D47E5D-296C-443C-B01D-947CB05F28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E0F4EA-2FD4-4A8A-BB0C-2ED71894AA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472BEB-8035-4C7C-9F76-AF38ED036A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2FDA08-1E59-4BAC-A1E7-154F23317D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51" descr="背景图案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10077" t="7437" r="25004"/>
          <a:stretch>
            <a:fillRect/>
          </a:stretch>
        </p:blipFill>
        <p:spPr>
          <a:xfrm>
            <a:off x="-5" y="0"/>
            <a:ext cx="12192011" cy="6858000"/>
          </a:xfrm>
          <a:prstGeom prst="rect">
            <a:avLst/>
          </a:prstGeom>
        </p:spPr>
      </p:pic>
      <p:sp>
        <p:nvSpPr>
          <p:cNvPr id="1048666" name="标题"/>
          <p:cNvSpPr txBox="1">
            <a:spLocks noGrp="1"/>
          </p:cNvSpPr>
          <p:nvPr>
            <p:ph type="title" idx="4" hasCustomPrompt="1"/>
            <p:custDataLst>
              <p:tags r:id="rId3"/>
            </p:custDataLst>
          </p:nvPr>
        </p:nvSpPr>
        <p:spPr>
          <a:xfrm>
            <a:off x="1163955" y="2496185"/>
            <a:ext cx="7683500" cy="11322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5800" b="1" i="0" u="none" strike="noStrike" kern="1200" cap="none" spc="300" normalizeH="0" baseline="0" noProof="1">
                <a:solidFill>
                  <a:schemeClr val="tx1"/>
                </a:soli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lt"/>
                <a:ea typeface="+mj-lt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68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163955" y="1983740"/>
            <a:ext cx="7683500" cy="5124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2800" b="1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署名"/>
          <p:cNvSpPr txBox="1">
            <a:spLocks noGrp="1"/>
          </p:cNvSpPr>
          <p:nvPr>
            <p:ph type="body" idx="2"/>
            <p:custDataLst>
              <p:tags r:id="rId5"/>
            </p:custDataLst>
          </p:nvPr>
        </p:nvSpPr>
        <p:spPr>
          <a:xfrm>
            <a:off x="1163955" y="4164965"/>
            <a:ext cx="7683500" cy="4273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lt"/>
                <a:ea typeface="+mj-lt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cxnSp>
        <p:nvCxnSpPr>
          <p:cNvPr id="3145731" name="直接连接符 6"/>
          <p:cNvCxnSpPr/>
          <p:nvPr>
            <p:custDataLst>
              <p:tags r:id="rId6"/>
            </p:custDataLst>
          </p:nvPr>
        </p:nvCxnSpPr>
        <p:spPr>
          <a:xfrm>
            <a:off x="1183005" y="3875405"/>
            <a:ext cx="4392000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9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330" y="1452880"/>
            <a:ext cx="10968990" cy="477647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0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3" name="直接连接符 6"/>
          <p:cNvCxnSpPr/>
          <p:nvPr>
            <p:custDataLst>
              <p:tags r:id="rId5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8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18368" t="11353" r="20742" b="182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88" name="矩形 7"/>
          <p:cNvSpPr/>
          <p:nvPr>
            <p:custDataLst>
              <p:tags r:id="rId3"/>
            </p:custDataLst>
          </p:nvPr>
        </p:nvSpPr>
        <p:spPr>
          <a:xfrm>
            <a:off x="1562735" y="935990"/>
            <a:ext cx="10629265" cy="4907915"/>
          </a:xfrm>
          <a:prstGeom prst="rect">
            <a:avLst/>
          </a:prstGeom>
          <a:gradFill>
            <a:gsLst>
              <a:gs pos="0">
                <a:schemeClr val="accent1">
                  <a:lumMod val="25000"/>
                  <a:alpha val="0"/>
                </a:schemeClr>
              </a:gs>
              <a:gs pos="50000">
                <a:schemeClr val="accent1">
                  <a:lumMod val="25000"/>
                </a:schemeClr>
              </a:gs>
              <a:gs pos="100000">
                <a:schemeClr val="accent2">
                  <a:lumMod val="25000"/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lt1"/>
              </a:solidFill>
              <a:cs typeface="MiSans" panose="00000500000000000000" charset="-122"/>
              <a:sym typeface="+mn-ea"/>
            </a:endParaRPr>
          </a:p>
        </p:txBody>
      </p:sp>
      <p:sp>
        <p:nvSpPr>
          <p:cNvPr id="1048690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89610" y="4238625"/>
            <a:ext cx="4030345" cy="8788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en-US" altLang="zh-CN" sz="4400" b="0" i="0" u="none" strike="noStrike" kern="1200" cap="none" spc="0" normalizeH="0" baseline="0" noProof="1">
                <a:ln>
                  <a:gradFill>
                    <a:gsLst>
                      <a:gs pos="0">
                        <a:schemeClr val="accent1"/>
                      </a:gs>
                      <a:gs pos="80000">
                        <a:schemeClr val="accent1">
                          <a:alpha val="0"/>
                        </a:schemeClr>
                      </a:gs>
                    </a:gsLst>
                    <a:lin ang="5400000" scaled="0"/>
                  </a:gradFill>
                </a:ln>
                <a:noFill/>
                <a:effectLst>
                  <a:outerShdw dir="5400000" algn="ctr" rotWithShape="0">
                    <a:schemeClr val="tx1">
                      <a:alpha val="100000"/>
                    </a:schemeClr>
                  </a:outerShdw>
                </a:effectLst>
                <a:latin typeface="MiSans Heavy"/>
                <a:ea typeface="+mn-ea"/>
                <a:cs typeface="MiSans" panose="00000500000000000000" charset="-122"/>
                <a:sym typeface="+mn-ea"/>
              </a:defRPr>
            </a:lvl1pPr>
          </a:lstStyle>
          <a:p>
            <a:pPr lvl="0">
              <a:lnSpc>
                <a:spcPct val="130000"/>
              </a:lnSpc>
            </a:pPr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1" hasCustomPrompt="1"/>
            <p:custDataLst>
              <p:tags r:id="rId5"/>
            </p:custDataLst>
          </p:nvPr>
        </p:nvSpPr>
        <p:spPr>
          <a:xfrm>
            <a:off x="681355" y="5132705"/>
            <a:ext cx="4038600" cy="8788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 descr="背景图案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20363" t="53897" r="47073" b="-328"/>
          <a:stretch>
            <a:fillRect/>
          </a:stretch>
        </p:blipFill>
        <p:spPr>
          <a:xfrm>
            <a:off x="0" y="0"/>
            <a:ext cx="12192000" cy="691769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00" name="标题"/>
          <p:cNvSpPr txBox="1">
            <a:spLocks noGrp="1"/>
          </p:cNvSpPr>
          <p:nvPr>
            <p:ph type="title" idx="2" hasCustomPrompt="1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0" normalizeH="0" baseline="0" noProof="1">
                <a:ln>
                  <a:noFill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/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2" name="节编号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1500" b="1" i="0" u="none" strike="noStrike" kern="1200" cap="none" spc="0" normalizeH="0" baseline="0" noProof="1">
                <a:ln w="22225">
                  <a:solidFill>
                    <a:schemeClr val="tx1">
                      <a:alpha val="70000"/>
                    </a:schemeClr>
                  </a:solidFill>
                </a:ln>
                <a:noFill/>
                <a:effectLst>
                  <a:innerShdw dist="12700" dir="16200000">
                    <a:schemeClr val="tx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lnSpc>
                <a:spcPct val="100000"/>
              </a:lnSpc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11595" y="1452880"/>
            <a:ext cx="5176520" cy="47967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330" y="1452880"/>
            <a:ext cx="5176520" cy="47967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5" name="直接连接符 7"/>
          <p:cNvCxnSpPr/>
          <p:nvPr>
            <p:custDataLst>
              <p:tags r:id="rId6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5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2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065" y="2047875"/>
            <a:ext cx="5342255" cy="4201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51683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7" name="直接连接符 12"/>
          <p:cNvCxnSpPr/>
          <p:nvPr>
            <p:custDataLst>
              <p:tags r:id="rId5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6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08330" y="2047875"/>
            <a:ext cx="5342255" cy="4201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151683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39" name="直接连接符 6"/>
          <p:cNvCxnSpPr/>
          <p:nvPr>
            <p:custDataLst>
              <p:tags r:id="rId3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400" y="774000"/>
            <a:ext cx="10969200" cy="54828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41" name="直接连接符 7"/>
          <p:cNvCxnSpPr/>
          <p:nvPr>
            <p:custDataLst>
              <p:tags r:id="rId3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608400" y="1294765"/>
            <a:ext cx="10969200" cy="46164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/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28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20213" t="8062" r="23686" b="11948"/>
          <a:stretch>
            <a:fillRect/>
          </a:stretch>
        </p:blipFill>
        <p:spPr>
          <a:xfrm flipH="1">
            <a:off x="0" y="635"/>
            <a:ext cx="12192000" cy="6857365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70" name="标题"/>
          <p:cNvSpPr txBox="1">
            <a:spLocks noGrp="1"/>
          </p:cNvSpPr>
          <p:nvPr>
            <p:ph type="title" idx="3" hasCustomPrompt="1"/>
            <p:custDataLst>
              <p:tags r:id="rId3"/>
            </p:custDataLst>
          </p:nvPr>
        </p:nvSpPr>
        <p:spPr>
          <a:xfrm>
            <a:off x="1163955" y="1778000"/>
            <a:ext cx="7683500" cy="18503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5800" b="1" i="0" u="none" strike="noStrike" kern="1200" cap="none" spc="300" normalizeH="0" baseline="0" noProof="1">
                <a:solidFill>
                  <a:schemeClr val="tx1"/>
                </a:soli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72" name="署名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1182370" y="4164965"/>
            <a:ext cx="1770380" cy="4273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cxnSp>
        <p:nvCxnSpPr>
          <p:cNvPr id="3145743" name="直接连接符 6"/>
          <p:cNvCxnSpPr/>
          <p:nvPr>
            <p:custDataLst>
              <p:tags r:id="rId5"/>
            </p:custDataLst>
          </p:nvPr>
        </p:nvCxnSpPr>
        <p:spPr>
          <a:xfrm>
            <a:off x="1183005" y="3875405"/>
            <a:ext cx="4392000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jpeg" /><Relationship Id="rId13" Type="http://schemas.openxmlformats.org/officeDocument/2006/relationships/tags" Target="../tags/tag76.xml" /><Relationship Id="rId14" Type="http://schemas.openxmlformats.org/officeDocument/2006/relationships/tags" Target="../tags/tag77.xml" /><Relationship Id="rId15" Type="http://schemas.openxmlformats.org/officeDocument/2006/relationships/tags" Target="../tags/tag78.xml" /><Relationship Id="rId16" Type="http://schemas.openxmlformats.org/officeDocument/2006/relationships/tags" Target="../tags/tag79.xml" /><Relationship Id="rId17" Type="http://schemas.openxmlformats.org/officeDocument/2006/relationships/tags" Target="../tags/tag80.xml" /><Relationship Id="rId18" Type="http://schemas.openxmlformats.org/officeDocument/2006/relationships/tags" Target="../tags/tag81.xml" /><Relationship Id="rId19" Type="http://schemas.openxmlformats.org/officeDocument/2006/relationships/tags" Target="../tags/tag8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3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图片1_upscayl_4x_realesrgan-x4plus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-6221"/>
            <a:ext cx="12192000" cy="6858000"/>
          </a:xfrm>
          <a:prstGeom prst="rect">
            <a:avLst/>
          </a:prstGeom>
        </p:spPr>
      </p:pic>
      <p:cxnSp>
        <p:nvCxnSpPr>
          <p:cNvPr id="3145729" name="直接连接符 8"/>
          <p:cNvCxnSpPr/>
          <p:nvPr>
            <p:custDataLst>
              <p:tags r:id="rId14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日期占位符 10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1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2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8"/>
            </p:custDataLst>
          </p:nvPr>
        </p:nvSpPr>
        <p:spPr>
          <a:xfrm>
            <a:off x="608399" y="1400961"/>
            <a:ext cx="10969199" cy="47760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2pPr marR="0" lvl="1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2pPr>
            <a:lvl3pPr marR="0" lvl="2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3pPr>
            <a:lvl4pPr marR="0" lvl="3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4pPr>
            <a:lvl5pPr marR="0" lvl="4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5pPr>
          </a:lstStyle>
          <a:p>
            <a: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</a:pPr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08399" y="365126"/>
            <a:ext cx="10969199" cy="88400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501018" r:id="rId2"/>
    <p:sldLayoutId id="2147501019" r:id="rId3"/>
    <p:sldLayoutId id="2147501020" r:id="rId4"/>
    <p:sldLayoutId id="2147501021" r:id="rId5"/>
    <p:sldLayoutId id="2147501022" r:id="rId6"/>
    <p:sldLayoutId id="2147501023" r:id="rId7"/>
    <p:sldLayoutId id="2147501024" r:id="rId8"/>
    <p:sldLayoutId id="2147501025" r:id="rId9"/>
    <p:sldLayoutId id="2147501026" r:id="rId10"/>
    <p:sldLayoutId id="2147501027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1" i="0" u="none" strike="noStrike" kern="1200" cap="none" spc="0" normalizeH="0" baseline="0" smtClean="0">
          <a:solidFill>
            <a:schemeClr val="tx1"/>
          </a:solidFill>
          <a:effectLst>
            <a:innerShdw dist="12700" dir="16200000">
              <a:schemeClr val="bg1">
                <a:alpha val="70000"/>
              </a:schemeClr>
            </a:innerShdw>
          </a:effectLst>
          <a:latin typeface="+mj-ea"/>
          <a:ea typeface="+mj-ea"/>
          <a:cs typeface="MiSans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  <a:sym typeface="+mn-ea"/>
        </a:defRPr>
      </a:lvl1pPr>
      <a:lvl2pPr marL="6858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2pPr>
      <a:lvl3pPr marL="11430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3pPr>
      <a:lvl4pPr marL="16002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4pPr>
      <a:lvl5pPr marL="20574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5.xml" /><Relationship Id="rId11" Type="http://schemas.openxmlformats.org/officeDocument/2006/relationships/tags" Target="../tags/tag96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tags" Target="../tags/tag104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5.xml" /><Relationship Id="rId21" Type="http://schemas.openxmlformats.org/officeDocument/2006/relationships/tags" Target="../tags/tag106.xml" /><Relationship Id="rId22" Type="http://schemas.openxmlformats.org/officeDocument/2006/relationships/tags" Target="../tags/tag107.xml" /><Relationship Id="rId3" Type="http://schemas.openxmlformats.org/officeDocument/2006/relationships/tags" Target="../tags/tag88.xml" /><Relationship Id="rId4" Type="http://schemas.openxmlformats.org/officeDocument/2006/relationships/tags" Target="../tags/tag89.xml" /><Relationship Id="rId5" Type="http://schemas.openxmlformats.org/officeDocument/2006/relationships/tags" Target="../tags/tag90.xml" /><Relationship Id="rId6" Type="http://schemas.openxmlformats.org/officeDocument/2006/relationships/tags" Target="../tags/tag91.xml" /><Relationship Id="rId7" Type="http://schemas.openxmlformats.org/officeDocument/2006/relationships/tags" Target="../tags/tag92.xml" /><Relationship Id="rId8" Type="http://schemas.openxmlformats.org/officeDocument/2006/relationships/tags" Target="../tags/tag93.xml" /><Relationship Id="rId9" Type="http://schemas.openxmlformats.org/officeDocument/2006/relationships/tags" Target="../tags/tag9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9.xml" /><Relationship Id="rId11" Type="http://schemas.openxmlformats.org/officeDocument/2006/relationships/tags" Target="../tags/tag120.xml" /><Relationship Id="rId12" Type="http://schemas.openxmlformats.org/officeDocument/2006/relationships/tags" Target="../tags/tag121.xml" /><Relationship Id="rId13" Type="http://schemas.openxmlformats.org/officeDocument/2006/relationships/tags" Target="../tags/tag122.xml" /><Relationship Id="rId14" Type="http://schemas.openxmlformats.org/officeDocument/2006/relationships/tags" Target="../tags/tag123.xml" /><Relationship Id="rId15" Type="http://schemas.openxmlformats.org/officeDocument/2006/relationships/tags" Target="../tags/tag124.xml" /><Relationship Id="rId16" Type="http://schemas.openxmlformats.org/officeDocument/2006/relationships/tags" Target="../tags/tag125.xml" /><Relationship Id="rId17" Type="http://schemas.openxmlformats.org/officeDocument/2006/relationships/tags" Target="../tags/tag126.xml" /><Relationship Id="rId18" Type="http://schemas.openxmlformats.org/officeDocument/2006/relationships/tags" Target="../tags/tag127.xml" /><Relationship Id="rId19" Type="http://schemas.openxmlformats.org/officeDocument/2006/relationships/tags" Target="../tags/tag128.xml" /><Relationship Id="rId2" Type="http://schemas.openxmlformats.org/officeDocument/2006/relationships/tags" Target="../tags/tag111.xml" /><Relationship Id="rId20" Type="http://schemas.openxmlformats.org/officeDocument/2006/relationships/tags" Target="../tags/tag129.xml" /><Relationship Id="rId21" Type="http://schemas.openxmlformats.org/officeDocument/2006/relationships/tags" Target="../tags/tag130.xml" /><Relationship Id="rId22" Type="http://schemas.openxmlformats.org/officeDocument/2006/relationships/tags" Target="../tags/tag131.xml" /><Relationship Id="rId23" Type="http://schemas.openxmlformats.org/officeDocument/2006/relationships/tags" Target="../tags/tag132.xml" /><Relationship Id="rId24" Type="http://schemas.openxmlformats.org/officeDocument/2006/relationships/tags" Target="../tags/tag133.xml" /><Relationship Id="rId25" Type="http://schemas.openxmlformats.org/officeDocument/2006/relationships/tags" Target="../tags/tag134.xml" /><Relationship Id="rId26" Type="http://schemas.openxmlformats.org/officeDocument/2006/relationships/tags" Target="../tags/tag135.xml" /><Relationship Id="rId27" Type="http://schemas.openxmlformats.org/officeDocument/2006/relationships/tags" Target="../tags/tag136.xml" /><Relationship Id="rId28" Type="http://schemas.openxmlformats.org/officeDocument/2006/relationships/tags" Target="../tags/tag137.xml" /><Relationship Id="rId29" Type="http://schemas.openxmlformats.org/officeDocument/2006/relationships/tags" Target="../tags/tag138.xml" /><Relationship Id="rId3" Type="http://schemas.openxmlformats.org/officeDocument/2006/relationships/tags" Target="../tags/tag112.xml" /><Relationship Id="rId30" Type="http://schemas.openxmlformats.org/officeDocument/2006/relationships/tags" Target="../tags/tag139.xml" /><Relationship Id="rId4" Type="http://schemas.openxmlformats.org/officeDocument/2006/relationships/tags" Target="../tags/tag113.xml" /><Relationship Id="rId5" Type="http://schemas.openxmlformats.org/officeDocument/2006/relationships/tags" Target="../tags/tag114.xml" /><Relationship Id="rId6" Type="http://schemas.openxmlformats.org/officeDocument/2006/relationships/tags" Target="../tags/tag115.xml" /><Relationship Id="rId7" Type="http://schemas.openxmlformats.org/officeDocument/2006/relationships/tags" Target="../tags/tag116.xml" /><Relationship Id="rId8" Type="http://schemas.openxmlformats.org/officeDocument/2006/relationships/tags" Target="../tags/tag117.xml" /><Relationship Id="rId9" Type="http://schemas.openxmlformats.org/officeDocument/2006/relationships/tags" Target="../tags/tag11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8.xml" /><Relationship Id="rId11" Type="http://schemas.openxmlformats.org/officeDocument/2006/relationships/tags" Target="../tags/tag149.xml" /><Relationship Id="rId12" Type="http://schemas.openxmlformats.org/officeDocument/2006/relationships/tags" Target="../tags/tag150.xml" /><Relationship Id="rId13" Type="http://schemas.openxmlformats.org/officeDocument/2006/relationships/tags" Target="../tags/tag151.xml" /><Relationship Id="rId2" Type="http://schemas.openxmlformats.org/officeDocument/2006/relationships/tags" Target="../tags/tag140.xml" /><Relationship Id="rId3" Type="http://schemas.openxmlformats.org/officeDocument/2006/relationships/tags" Target="../tags/tag141.xml" /><Relationship Id="rId4" Type="http://schemas.openxmlformats.org/officeDocument/2006/relationships/tags" Target="../tags/tag142.xml" /><Relationship Id="rId5" Type="http://schemas.openxmlformats.org/officeDocument/2006/relationships/tags" Target="../tags/tag143.xml" /><Relationship Id="rId6" Type="http://schemas.openxmlformats.org/officeDocument/2006/relationships/tags" Target="../tags/tag144.xml" /><Relationship Id="rId7" Type="http://schemas.openxmlformats.org/officeDocument/2006/relationships/tags" Target="../tags/tag145.xml" /><Relationship Id="rId8" Type="http://schemas.openxmlformats.org/officeDocument/2006/relationships/tags" Target="../tags/tag146.xml" /><Relationship Id="rId9" Type="http://schemas.openxmlformats.org/officeDocument/2006/relationships/tags" Target="../tags/tag14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0.xml" /><Relationship Id="rId11" Type="http://schemas.openxmlformats.org/officeDocument/2006/relationships/tags" Target="../tags/tag161.xml" /><Relationship Id="rId12" Type="http://schemas.openxmlformats.org/officeDocument/2006/relationships/tags" Target="../tags/tag162.xml" /><Relationship Id="rId13" Type="http://schemas.openxmlformats.org/officeDocument/2006/relationships/tags" Target="../tags/tag163.xml" /><Relationship Id="rId14" Type="http://schemas.openxmlformats.org/officeDocument/2006/relationships/tags" Target="../tags/tag164.xml" /><Relationship Id="rId15" Type="http://schemas.openxmlformats.org/officeDocument/2006/relationships/tags" Target="../tags/tag165.xml" /><Relationship Id="rId16" Type="http://schemas.openxmlformats.org/officeDocument/2006/relationships/tags" Target="../tags/tag166.xml" /><Relationship Id="rId17" Type="http://schemas.openxmlformats.org/officeDocument/2006/relationships/tags" Target="../tags/tag167.xml" /><Relationship Id="rId18" Type="http://schemas.openxmlformats.org/officeDocument/2006/relationships/tags" Target="../tags/tag168.xml" /><Relationship Id="rId19" Type="http://schemas.openxmlformats.org/officeDocument/2006/relationships/tags" Target="../tags/tag169.xml" /><Relationship Id="rId2" Type="http://schemas.openxmlformats.org/officeDocument/2006/relationships/tags" Target="../tags/tag152.xml" /><Relationship Id="rId20" Type="http://schemas.openxmlformats.org/officeDocument/2006/relationships/tags" Target="../tags/tag170.xml" /><Relationship Id="rId21" Type="http://schemas.openxmlformats.org/officeDocument/2006/relationships/tags" Target="../tags/tag171.xml" /><Relationship Id="rId22" Type="http://schemas.openxmlformats.org/officeDocument/2006/relationships/tags" Target="../tags/tag172.xml" /><Relationship Id="rId23" Type="http://schemas.openxmlformats.org/officeDocument/2006/relationships/tags" Target="../tags/tag173.xml" /><Relationship Id="rId24" Type="http://schemas.openxmlformats.org/officeDocument/2006/relationships/tags" Target="../tags/tag174.xml" /><Relationship Id="rId25" Type="http://schemas.openxmlformats.org/officeDocument/2006/relationships/tags" Target="../tags/tag175.xml" /><Relationship Id="rId26" Type="http://schemas.openxmlformats.org/officeDocument/2006/relationships/tags" Target="../tags/tag176.xml" /><Relationship Id="rId27" Type="http://schemas.openxmlformats.org/officeDocument/2006/relationships/tags" Target="../tags/tag177.xml" /><Relationship Id="rId28" Type="http://schemas.openxmlformats.org/officeDocument/2006/relationships/tags" Target="../tags/tag178.xml" /><Relationship Id="rId3" Type="http://schemas.openxmlformats.org/officeDocument/2006/relationships/tags" Target="../tags/tag153.xml" /><Relationship Id="rId4" Type="http://schemas.openxmlformats.org/officeDocument/2006/relationships/tags" Target="../tags/tag154.xml" /><Relationship Id="rId5" Type="http://schemas.openxmlformats.org/officeDocument/2006/relationships/tags" Target="../tags/tag155.xml" /><Relationship Id="rId6" Type="http://schemas.openxmlformats.org/officeDocument/2006/relationships/tags" Target="../tags/tag156.xml" /><Relationship Id="rId7" Type="http://schemas.openxmlformats.org/officeDocument/2006/relationships/tags" Target="../tags/tag157.xml" /><Relationship Id="rId8" Type="http://schemas.openxmlformats.org/officeDocument/2006/relationships/tags" Target="../tags/tag158.xml" /><Relationship Id="rId9" Type="http://schemas.openxmlformats.org/officeDocument/2006/relationships/tags" Target="../tags/tag15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79.xml" /><Relationship Id="rId4" Type="http://schemas.openxmlformats.org/officeDocument/2006/relationships/tags" Target="../tags/tag180.xml" /><Relationship Id="rId5" Type="http://schemas.openxmlformats.org/officeDocument/2006/relationships/tags" Target="../tags/tag18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0.xml" /><Relationship Id="rId11" Type="http://schemas.openxmlformats.org/officeDocument/2006/relationships/tags" Target="../tags/tag191.xml" /><Relationship Id="rId12" Type="http://schemas.openxmlformats.org/officeDocument/2006/relationships/tags" Target="../tags/tag192.xml" /><Relationship Id="rId13" Type="http://schemas.openxmlformats.org/officeDocument/2006/relationships/tags" Target="../tags/tag193.xml" /><Relationship Id="rId14" Type="http://schemas.openxmlformats.org/officeDocument/2006/relationships/tags" Target="../tags/tag194.xml" /><Relationship Id="rId15" Type="http://schemas.openxmlformats.org/officeDocument/2006/relationships/tags" Target="../tags/tag195.xml" /><Relationship Id="rId16" Type="http://schemas.openxmlformats.org/officeDocument/2006/relationships/tags" Target="../tags/tag196.xml" /><Relationship Id="rId17" Type="http://schemas.openxmlformats.org/officeDocument/2006/relationships/tags" Target="../tags/tag197.xml" /><Relationship Id="rId2" Type="http://schemas.openxmlformats.org/officeDocument/2006/relationships/tags" Target="../tags/tag182.xml" /><Relationship Id="rId3" Type="http://schemas.openxmlformats.org/officeDocument/2006/relationships/tags" Target="../tags/tag183.xml" /><Relationship Id="rId4" Type="http://schemas.openxmlformats.org/officeDocument/2006/relationships/tags" Target="../tags/tag184.xml" /><Relationship Id="rId5" Type="http://schemas.openxmlformats.org/officeDocument/2006/relationships/tags" Target="../tags/tag185.xml" /><Relationship Id="rId6" Type="http://schemas.openxmlformats.org/officeDocument/2006/relationships/tags" Target="../tags/tag186.xml" /><Relationship Id="rId7" Type="http://schemas.openxmlformats.org/officeDocument/2006/relationships/tags" Target="../tags/tag187.xml" /><Relationship Id="rId8" Type="http://schemas.openxmlformats.org/officeDocument/2006/relationships/tags" Target="../tags/tag188.xml" /><Relationship Id="rId9" Type="http://schemas.openxmlformats.org/officeDocument/2006/relationships/tags" Target="../tags/tag18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8.xml" /><Relationship Id="rId3" Type="http://schemas.openxmlformats.org/officeDocument/2006/relationships/tags" Target="../tags/tag199.xml" /><Relationship Id="rId4" Type="http://schemas.openxmlformats.org/officeDocument/2006/relationships/tags" Target="../tags/tag200.xml" /><Relationship Id="rId5" Type="http://schemas.openxmlformats.org/officeDocument/2006/relationships/tags" Target="../tags/tag20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0.xml" /><Relationship Id="rId11" Type="http://schemas.openxmlformats.org/officeDocument/2006/relationships/tags" Target="../tags/tag211.xml" /><Relationship Id="rId12" Type="http://schemas.openxmlformats.org/officeDocument/2006/relationships/tags" Target="../tags/tag212.xml" /><Relationship Id="rId13" Type="http://schemas.openxmlformats.org/officeDocument/2006/relationships/tags" Target="../tags/tag213.xml" /><Relationship Id="rId2" Type="http://schemas.openxmlformats.org/officeDocument/2006/relationships/tags" Target="../tags/tag202.xml" /><Relationship Id="rId3" Type="http://schemas.openxmlformats.org/officeDocument/2006/relationships/tags" Target="../tags/tag203.xml" /><Relationship Id="rId4" Type="http://schemas.openxmlformats.org/officeDocument/2006/relationships/tags" Target="../tags/tag204.xml" /><Relationship Id="rId5" Type="http://schemas.openxmlformats.org/officeDocument/2006/relationships/tags" Target="../tags/tag205.xml" /><Relationship Id="rId6" Type="http://schemas.openxmlformats.org/officeDocument/2006/relationships/tags" Target="../tags/tag206.xml" /><Relationship Id="rId7" Type="http://schemas.openxmlformats.org/officeDocument/2006/relationships/tags" Target="../tags/tag207.xml" /><Relationship Id="rId8" Type="http://schemas.openxmlformats.org/officeDocument/2006/relationships/tags" Target="../tags/tag208.xml" /><Relationship Id="rId9" Type="http://schemas.openxmlformats.org/officeDocument/2006/relationships/tags" Target="../tags/tag20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2.xml" /><Relationship Id="rId11" Type="http://schemas.openxmlformats.org/officeDocument/2006/relationships/tags" Target="../tags/tag223.xml" /><Relationship Id="rId12" Type="http://schemas.openxmlformats.org/officeDocument/2006/relationships/tags" Target="../tags/tag224.xml" /><Relationship Id="rId13" Type="http://schemas.openxmlformats.org/officeDocument/2006/relationships/tags" Target="../tags/tag225.xml" /><Relationship Id="rId14" Type="http://schemas.openxmlformats.org/officeDocument/2006/relationships/tags" Target="../tags/tag226.xml" /><Relationship Id="rId15" Type="http://schemas.openxmlformats.org/officeDocument/2006/relationships/tags" Target="../tags/tag227.xml" /><Relationship Id="rId16" Type="http://schemas.openxmlformats.org/officeDocument/2006/relationships/tags" Target="../tags/tag228.xml" /><Relationship Id="rId17" Type="http://schemas.openxmlformats.org/officeDocument/2006/relationships/tags" Target="../tags/tag229.xml" /><Relationship Id="rId2" Type="http://schemas.openxmlformats.org/officeDocument/2006/relationships/tags" Target="../tags/tag214.xml" /><Relationship Id="rId3" Type="http://schemas.openxmlformats.org/officeDocument/2006/relationships/tags" Target="../tags/tag215.xml" /><Relationship Id="rId4" Type="http://schemas.openxmlformats.org/officeDocument/2006/relationships/tags" Target="../tags/tag216.xml" /><Relationship Id="rId5" Type="http://schemas.openxmlformats.org/officeDocument/2006/relationships/tags" Target="../tags/tag217.xml" /><Relationship Id="rId6" Type="http://schemas.openxmlformats.org/officeDocument/2006/relationships/tags" Target="../tags/tag218.xml" /><Relationship Id="rId7" Type="http://schemas.openxmlformats.org/officeDocument/2006/relationships/tags" Target="../tags/tag219.xml" /><Relationship Id="rId8" Type="http://schemas.openxmlformats.org/officeDocument/2006/relationships/tags" Target="../tags/tag220.xml" /><Relationship Id="rId9" Type="http://schemas.openxmlformats.org/officeDocument/2006/relationships/tags" Target="../tags/tag22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230.xml" /><Relationship Id="rId4" Type="http://schemas.openxmlformats.org/officeDocument/2006/relationships/tags" Target="../tags/tag231.xml" /><Relationship Id="rId5" Type="http://schemas.openxmlformats.org/officeDocument/2006/relationships/tags" Target="../tags/tag23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1.xml" /><Relationship Id="rId11" Type="http://schemas.openxmlformats.org/officeDocument/2006/relationships/tags" Target="../tags/tag242.xml" /><Relationship Id="rId12" Type="http://schemas.openxmlformats.org/officeDocument/2006/relationships/tags" Target="../tags/tag243.xml" /><Relationship Id="rId13" Type="http://schemas.openxmlformats.org/officeDocument/2006/relationships/tags" Target="../tags/tag244.xml" /><Relationship Id="rId2" Type="http://schemas.openxmlformats.org/officeDocument/2006/relationships/tags" Target="../tags/tag233.xml" /><Relationship Id="rId3" Type="http://schemas.openxmlformats.org/officeDocument/2006/relationships/tags" Target="../tags/tag234.xml" /><Relationship Id="rId4" Type="http://schemas.openxmlformats.org/officeDocument/2006/relationships/tags" Target="../tags/tag235.xml" /><Relationship Id="rId5" Type="http://schemas.openxmlformats.org/officeDocument/2006/relationships/tags" Target="../tags/tag236.xml" /><Relationship Id="rId6" Type="http://schemas.openxmlformats.org/officeDocument/2006/relationships/tags" Target="../tags/tag237.xml" /><Relationship Id="rId7" Type="http://schemas.openxmlformats.org/officeDocument/2006/relationships/tags" Target="../tags/tag238.xml" /><Relationship Id="rId8" Type="http://schemas.openxmlformats.org/officeDocument/2006/relationships/tags" Target="../tags/tag239.xml" /><Relationship Id="rId9" Type="http://schemas.openxmlformats.org/officeDocument/2006/relationships/tags" Target="../tags/tag24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3.xml" /><Relationship Id="rId11" Type="http://schemas.openxmlformats.org/officeDocument/2006/relationships/tags" Target="../tags/tag254.xml" /><Relationship Id="rId12" Type="http://schemas.openxmlformats.org/officeDocument/2006/relationships/tags" Target="../tags/tag255.xml" /><Relationship Id="rId13" Type="http://schemas.openxmlformats.org/officeDocument/2006/relationships/tags" Target="../tags/tag256.xml" /><Relationship Id="rId2" Type="http://schemas.openxmlformats.org/officeDocument/2006/relationships/tags" Target="../tags/tag245.xml" /><Relationship Id="rId3" Type="http://schemas.openxmlformats.org/officeDocument/2006/relationships/tags" Target="../tags/tag246.xml" /><Relationship Id="rId4" Type="http://schemas.openxmlformats.org/officeDocument/2006/relationships/tags" Target="../tags/tag247.xml" /><Relationship Id="rId5" Type="http://schemas.openxmlformats.org/officeDocument/2006/relationships/tags" Target="../tags/tag248.xml" /><Relationship Id="rId6" Type="http://schemas.openxmlformats.org/officeDocument/2006/relationships/tags" Target="../tags/tag249.xml" /><Relationship Id="rId7" Type="http://schemas.openxmlformats.org/officeDocument/2006/relationships/tags" Target="../tags/tag250.xml" /><Relationship Id="rId8" Type="http://schemas.openxmlformats.org/officeDocument/2006/relationships/tags" Target="../tags/tag251.xml" /><Relationship Id="rId9" Type="http://schemas.openxmlformats.org/officeDocument/2006/relationships/tags" Target="../tags/tag25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57.xml" /><Relationship Id="rId3" Type="http://schemas.openxmlformats.org/officeDocument/2006/relationships/tags" Target="../tags/tag258.xml" /><Relationship Id="rId4" Type="http://schemas.openxmlformats.org/officeDocument/2006/relationships/tags" Target="../tags/tag259.xml" /><Relationship Id="rId5" Type="http://schemas.openxmlformats.org/officeDocument/2006/relationships/tags" Target="../tags/tag260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9.xml" /><Relationship Id="rId11" Type="http://schemas.openxmlformats.org/officeDocument/2006/relationships/tags" Target="../tags/tag270.xml" /><Relationship Id="rId12" Type="http://schemas.openxmlformats.org/officeDocument/2006/relationships/tags" Target="../tags/tag271.xml" /><Relationship Id="rId13" Type="http://schemas.openxmlformats.org/officeDocument/2006/relationships/tags" Target="../tags/tag272.xml" /><Relationship Id="rId14" Type="http://schemas.openxmlformats.org/officeDocument/2006/relationships/tags" Target="../tags/tag273.xml" /><Relationship Id="rId15" Type="http://schemas.openxmlformats.org/officeDocument/2006/relationships/tags" Target="../tags/tag274.xml" /><Relationship Id="rId16" Type="http://schemas.openxmlformats.org/officeDocument/2006/relationships/tags" Target="../tags/tag275.xml" /><Relationship Id="rId17" Type="http://schemas.openxmlformats.org/officeDocument/2006/relationships/tags" Target="../tags/tag276.xml" /><Relationship Id="rId2" Type="http://schemas.openxmlformats.org/officeDocument/2006/relationships/tags" Target="../tags/tag261.xml" /><Relationship Id="rId3" Type="http://schemas.openxmlformats.org/officeDocument/2006/relationships/tags" Target="../tags/tag262.xml" /><Relationship Id="rId4" Type="http://schemas.openxmlformats.org/officeDocument/2006/relationships/tags" Target="../tags/tag263.xml" /><Relationship Id="rId5" Type="http://schemas.openxmlformats.org/officeDocument/2006/relationships/tags" Target="../tags/tag264.xml" /><Relationship Id="rId6" Type="http://schemas.openxmlformats.org/officeDocument/2006/relationships/tags" Target="../tags/tag265.xml" /><Relationship Id="rId7" Type="http://schemas.openxmlformats.org/officeDocument/2006/relationships/tags" Target="../tags/tag266.xml" /><Relationship Id="rId8" Type="http://schemas.openxmlformats.org/officeDocument/2006/relationships/tags" Target="../tags/tag267.xml" /><Relationship Id="rId9" Type="http://schemas.openxmlformats.org/officeDocument/2006/relationships/tags" Target="../tags/tag26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7036036031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3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1163955" y="2496185"/>
            <a:ext cx="7683500" cy="1132205"/>
          </a:xfrm>
        </p:spPr>
        <p:txBody>
          <a:bodyPr>
            <a:normAutofit fontScale="91379"/>
          </a:bodyPr>
          <a:lstStyle/>
          <a:p>
            <a:r>
              <a:rPr lang="zh-CN" altLang="en-US"/>
              <a:t>售楼处景观方案</a:t>
            </a:r>
            <a:endParaRPr lang="zh-CN" altLang="en-US"/>
          </a:p>
        </p:txBody>
      </p:sp>
      <p:sp>
        <p:nvSpPr>
          <p:cNvPr id="1048650" name="文本占位符 4"/>
          <p:cNvSpPr>
            <a:spLocks noGrp="1"/>
          </p:cNvSpPr>
          <p:nvPr>
            <p:ph type="body" idx="3"/>
            <p:custDataLst>
              <p:tags r:id="rId4"/>
            </p:custDataLst>
          </p:nvPr>
        </p:nvSpPr>
        <p:spPr>
          <a:xfrm>
            <a:off x="1163955" y="1983740"/>
            <a:ext cx="7683500" cy="512445"/>
          </a:xfrm>
        </p:spPr>
        <p:txBody>
          <a:bodyPr>
            <a:normAutofit fontScale="92857" lnSpcReduction="20000"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文本占位符 5"/>
          <p:cNvSpPr>
            <a:spLocks noGrp="1"/>
          </p:cNvSpPr>
          <p:nvPr>
            <p:ph type="body" idx="2"/>
            <p:custDataLst>
              <p:tags r:id="rId5"/>
            </p:custDataLst>
          </p:nvPr>
        </p:nvSpPr>
        <p:spPr>
          <a:xfrm>
            <a:off x="1163955" y="4164965"/>
            <a:ext cx="7683500" cy="427355"/>
          </a:xfrm>
        </p:spPr>
        <p:txBody>
          <a:bodyPr/>
          <a:lstStyle/>
          <a:p>
            <a:r>
              <a:rPr lang="zh-CN" altLang="en-US"/>
              <a:t>汇报人：晨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文本占位符 4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>
          <a:xfrm>
            <a:off x="689610" y="4238625"/>
            <a:ext cx="4030345" cy="878840"/>
          </a:xfrm>
        </p:spPr>
        <p:txBody>
          <a:bodyPr>
            <a:normAutofit fontScale="88636" lnSpcReduction="20000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794" name="标题 5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81355" y="5132705"/>
            <a:ext cx="4038600" cy="878840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47" name="直接连接符 36"/>
          <p:cNvCxnSpPr/>
          <p:nvPr>
            <p:custDataLst>
              <p:tags r:id="rId5"/>
            </p:custDataLst>
          </p:nvPr>
        </p:nvCxnSpPr>
        <p:spPr>
          <a:xfrm>
            <a:off x="2739691" y="1844664"/>
            <a:ext cx="5490210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37"/>
          <p:cNvCxnSpPr/>
          <p:nvPr>
            <p:custDataLst>
              <p:tags r:id="rId6"/>
            </p:custDataLst>
          </p:nvPr>
        </p:nvCxnSpPr>
        <p:spPr>
          <a:xfrm>
            <a:off x="3462902" y="2562731"/>
            <a:ext cx="5353685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1" name="直接连接符 38"/>
          <p:cNvCxnSpPr/>
          <p:nvPr>
            <p:custDataLst>
              <p:tags r:id="rId7"/>
            </p:custDataLst>
          </p:nvPr>
        </p:nvCxnSpPr>
        <p:spPr>
          <a:xfrm>
            <a:off x="4264218" y="3259843"/>
            <a:ext cx="5047615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8"/>
            </p:custDataLst>
          </p:nvPr>
        </p:nvSpPr>
        <p:spPr>
          <a:xfrm>
            <a:off x="3294380" y="123825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01.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798" name="标题"/>
          <p:cNvSpPr txBox="1"/>
          <p:nvPr>
            <p:custDataLst>
              <p:tags r:id="rId9"/>
            </p:custDataLst>
          </p:nvPr>
        </p:nvSpPr>
        <p:spPr>
          <a:xfrm>
            <a:off x="4018280" y="1265555"/>
            <a:ext cx="7150735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售楼处景观方案概述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0" name="序号"/>
          <p:cNvSpPr txBox="1"/>
          <p:nvPr>
            <p:custDataLst>
              <p:tags r:id="rId10"/>
            </p:custDataLst>
          </p:nvPr>
        </p:nvSpPr>
        <p:spPr>
          <a:xfrm>
            <a:off x="3785870" y="196088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02.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02" name="标题"/>
          <p:cNvSpPr txBox="1"/>
          <p:nvPr>
            <p:custDataLst>
              <p:tags r:id="rId11"/>
            </p:custDataLst>
          </p:nvPr>
        </p:nvSpPr>
        <p:spPr>
          <a:xfrm>
            <a:off x="4591050" y="1988185"/>
            <a:ext cx="6578600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售楼处景观方案布局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序号"/>
          <p:cNvSpPr txBox="1"/>
          <p:nvPr>
            <p:custDataLst>
              <p:tags r:id="rId12"/>
            </p:custDataLst>
          </p:nvPr>
        </p:nvSpPr>
        <p:spPr>
          <a:xfrm>
            <a:off x="4368165" y="2639695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03.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06" name="标题"/>
          <p:cNvSpPr txBox="1"/>
          <p:nvPr>
            <p:custDataLst>
              <p:tags r:id="rId13"/>
            </p:custDataLst>
          </p:nvPr>
        </p:nvSpPr>
        <p:spPr>
          <a:xfrm>
            <a:off x="5163185" y="2672080"/>
            <a:ext cx="6005830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售楼处景观方案元素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cxnSp>
        <p:nvCxnSpPr>
          <p:cNvPr id="3145753" name="直接连接符 9"/>
          <p:cNvCxnSpPr/>
          <p:nvPr>
            <p:custDataLst>
              <p:tags r:id="rId14"/>
            </p:custDataLst>
          </p:nvPr>
        </p:nvCxnSpPr>
        <p:spPr>
          <a:xfrm>
            <a:off x="4432601" y="4007474"/>
            <a:ext cx="5481320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5" name="直接连接符 10"/>
          <p:cNvCxnSpPr/>
          <p:nvPr>
            <p:custDataLst>
              <p:tags r:id="rId15"/>
            </p:custDataLst>
          </p:nvPr>
        </p:nvCxnSpPr>
        <p:spPr>
          <a:xfrm>
            <a:off x="5155812" y="4725541"/>
            <a:ext cx="5337175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序号"/>
          <p:cNvSpPr txBox="1"/>
          <p:nvPr>
            <p:custDataLst>
              <p:tags r:id="rId16"/>
            </p:custDataLst>
          </p:nvPr>
        </p:nvSpPr>
        <p:spPr>
          <a:xfrm>
            <a:off x="4942840" y="336550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04.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7"/>
            </p:custDataLst>
          </p:nvPr>
        </p:nvSpPr>
        <p:spPr>
          <a:xfrm>
            <a:off x="5666740" y="3392805"/>
            <a:ext cx="5502910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售楼处景观方案实施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2" name="序号"/>
          <p:cNvSpPr txBox="1"/>
          <p:nvPr>
            <p:custDataLst>
              <p:tags r:id="rId18"/>
            </p:custDataLst>
          </p:nvPr>
        </p:nvSpPr>
        <p:spPr>
          <a:xfrm>
            <a:off x="5478780" y="412369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05.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4" name="标题"/>
          <p:cNvSpPr txBox="1"/>
          <p:nvPr>
            <p:custDataLst>
              <p:tags r:id="rId19"/>
            </p:custDataLst>
          </p:nvPr>
        </p:nvSpPr>
        <p:spPr>
          <a:xfrm>
            <a:off x="6283960" y="4150995"/>
            <a:ext cx="4886325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售楼处景观方案维护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6" name="序号"/>
          <p:cNvSpPr txBox="1"/>
          <p:nvPr>
            <p:custDataLst>
              <p:tags r:id="rId20"/>
            </p:custDataLst>
          </p:nvPr>
        </p:nvSpPr>
        <p:spPr>
          <a:xfrm>
            <a:off x="6061075" y="4802505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06.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8" name="标题"/>
          <p:cNvSpPr txBox="1"/>
          <p:nvPr>
            <p:custDataLst>
              <p:tags r:id="rId21"/>
            </p:custDataLst>
          </p:nvPr>
        </p:nvSpPr>
        <p:spPr>
          <a:xfrm>
            <a:off x="6856095" y="4834890"/>
            <a:ext cx="4313555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售楼处景观方案评估与优化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6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售楼处景观方案概述</a:t>
            </a:r>
            <a:endParaRPr lang="zh-CN" altLang="en-US"/>
          </a:p>
        </p:txBody>
      </p:sp>
      <p:sp>
        <p:nvSpPr>
          <p:cNvPr id="1048858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2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景观方案的目的和意义</a:t>
            </a:r>
            <a:endParaRPr lang="zh-CN" altLang="en-US"/>
          </a:p>
        </p:txBody>
      </p:sp>
      <p:sp>
        <p:nvSpPr>
          <p:cNvPr id="1048894" name="椭圆 262"/>
          <p:cNvSpPr/>
          <p:nvPr>
            <p:custDataLst>
              <p:tags r:id="rId2"/>
            </p:custDataLst>
          </p:nvPr>
        </p:nvSpPr>
        <p:spPr>
          <a:xfrm>
            <a:off x="2414057" y="4093381"/>
            <a:ext cx="7357027" cy="192476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8896" name="椭圆 263"/>
          <p:cNvSpPr/>
          <p:nvPr>
            <p:custDataLst>
              <p:tags r:id="rId3"/>
            </p:custDataLst>
          </p:nvPr>
        </p:nvSpPr>
        <p:spPr>
          <a:xfrm>
            <a:off x="3266271" y="4173766"/>
            <a:ext cx="5577986" cy="165292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8898" name="椭圆 264"/>
          <p:cNvSpPr/>
          <p:nvPr>
            <p:custDataLst>
              <p:tags r:id="rId4"/>
            </p:custDataLst>
          </p:nvPr>
        </p:nvSpPr>
        <p:spPr>
          <a:xfrm>
            <a:off x="4064242" y="4410347"/>
            <a:ext cx="3981146" cy="1179731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8900" name="椭圆 265"/>
          <p:cNvSpPr/>
          <p:nvPr>
            <p:custDataLst>
              <p:tags r:id="rId5"/>
            </p:custDataLst>
          </p:nvPr>
        </p:nvSpPr>
        <p:spPr>
          <a:xfrm>
            <a:off x="4738693" y="4610330"/>
            <a:ext cx="2631992" cy="779937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8902" name="椭圆 266"/>
          <p:cNvSpPr/>
          <p:nvPr>
            <p:custDataLst>
              <p:tags r:id="rId6"/>
            </p:custDataLst>
          </p:nvPr>
        </p:nvSpPr>
        <p:spPr>
          <a:xfrm>
            <a:off x="5430137" y="4814887"/>
            <a:ext cx="1513935" cy="448624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761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573" y="4740384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04" name="椭圆 268"/>
          <p:cNvSpPr/>
          <p:nvPr>
            <p:custDataLst>
              <p:tags r:id="rId8"/>
            </p:custDataLst>
          </p:nvPr>
        </p:nvSpPr>
        <p:spPr>
          <a:xfrm flipV="1">
            <a:off x="2778078" y="4554126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8906" name="椭圆 269"/>
          <p:cNvSpPr/>
          <p:nvPr>
            <p:custDataLst>
              <p:tags r:id="rId9"/>
            </p:custDataLst>
          </p:nvPr>
        </p:nvSpPr>
        <p:spPr>
          <a:xfrm flipV="1">
            <a:off x="2819904" y="4596606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8908" name="椭圆 270"/>
          <p:cNvSpPr/>
          <p:nvPr>
            <p:custDataLst>
              <p:tags r:id="rId10"/>
            </p:custDataLst>
          </p:nvPr>
        </p:nvSpPr>
        <p:spPr>
          <a:xfrm flipV="1">
            <a:off x="7786797" y="3739817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763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734" y="3854839"/>
            <a:ext cx="0" cy="192476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10" name="椭圆 272"/>
          <p:cNvSpPr/>
          <p:nvPr>
            <p:custDataLst>
              <p:tags r:id="rId12"/>
            </p:custDataLst>
          </p:nvPr>
        </p:nvSpPr>
        <p:spPr>
          <a:xfrm flipV="1">
            <a:off x="4009998" y="3614337"/>
            <a:ext cx="387620" cy="38760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765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792" y="4033909"/>
            <a:ext cx="0" cy="10170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67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644" y="3721518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12" name="椭圆 275"/>
          <p:cNvSpPr/>
          <p:nvPr>
            <p:custDataLst>
              <p:tags r:id="rId15"/>
            </p:custDataLst>
          </p:nvPr>
        </p:nvSpPr>
        <p:spPr>
          <a:xfrm flipV="1">
            <a:off x="7039149" y="3535259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8914" name="椭圆 276"/>
          <p:cNvSpPr/>
          <p:nvPr>
            <p:custDataLst>
              <p:tags r:id="rId16"/>
            </p:custDataLst>
          </p:nvPr>
        </p:nvSpPr>
        <p:spPr>
          <a:xfrm flipV="1">
            <a:off x="7080975" y="3577739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8916" name="椭圆 277"/>
          <p:cNvSpPr/>
          <p:nvPr>
            <p:custDataLst>
              <p:tags r:id="rId17"/>
            </p:custDataLst>
          </p:nvPr>
        </p:nvSpPr>
        <p:spPr>
          <a:xfrm flipV="1">
            <a:off x="3758386" y="4395969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76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322" y="4510992"/>
            <a:ext cx="0" cy="11129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18" name="椭圆 279"/>
          <p:cNvSpPr/>
          <p:nvPr>
            <p:custDataLst>
              <p:tags r:id="rId19"/>
            </p:custDataLst>
          </p:nvPr>
        </p:nvSpPr>
        <p:spPr>
          <a:xfrm flipV="1">
            <a:off x="8529217" y="4631897"/>
            <a:ext cx="264035" cy="2640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77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59924" y="4924682"/>
            <a:ext cx="0" cy="41289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20" name="椭圆 281"/>
          <p:cNvSpPr/>
          <p:nvPr>
            <p:custDataLst>
              <p:tags r:id="rId21"/>
            </p:custDataLst>
          </p:nvPr>
        </p:nvSpPr>
        <p:spPr>
          <a:xfrm flipV="1">
            <a:off x="4949133" y="4943635"/>
            <a:ext cx="327055" cy="32704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77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09903" y="5322687"/>
            <a:ext cx="0" cy="7224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22" name="图形 15"/>
          <p:cNvSpPr/>
          <p:nvPr>
            <p:custDataLst>
              <p:tags r:id="rId23"/>
            </p:custDataLst>
          </p:nvPr>
        </p:nvSpPr>
        <p:spPr>
          <a:xfrm>
            <a:off x="5016447" y="5013563"/>
            <a:ext cx="187011" cy="182223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4" name="图形 19"/>
          <p:cNvSpPr/>
          <p:nvPr>
            <p:custDataLst>
              <p:tags r:id="rId24"/>
            </p:custDataLst>
          </p:nvPr>
        </p:nvSpPr>
        <p:spPr>
          <a:xfrm>
            <a:off x="8597185" y="4705746"/>
            <a:ext cx="128075" cy="115333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6" name="图形 27"/>
          <p:cNvSpPr/>
          <p:nvPr>
            <p:custDataLst>
              <p:tags r:id="rId25"/>
            </p:custDataLst>
          </p:nvPr>
        </p:nvSpPr>
        <p:spPr>
          <a:xfrm>
            <a:off x="4113257" y="3738510"/>
            <a:ext cx="181118" cy="139299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8" name="任意多边形: 形状 286"/>
          <p:cNvSpPr/>
          <p:nvPr>
            <p:custDataLst>
              <p:tags r:id="rId26"/>
            </p:custDataLst>
          </p:nvPr>
        </p:nvSpPr>
        <p:spPr>
          <a:xfrm>
            <a:off x="5420988" y="3687534"/>
            <a:ext cx="1343129" cy="1343135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0" name="正文"/>
          <p:cNvSpPr txBox="1"/>
          <p:nvPr>
            <p:custDataLst>
              <p:tags r:id="rId27"/>
            </p:custDataLst>
          </p:nvPr>
        </p:nvSpPr>
        <p:spPr>
          <a:xfrm>
            <a:off x="608330" y="3760076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提升售楼处的整体形象和品质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2" name="正文"/>
          <p:cNvSpPr txBox="1"/>
          <p:nvPr>
            <p:custDataLst>
              <p:tags r:id="rId28"/>
            </p:custDataLst>
          </p:nvPr>
        </p:nvSpPr>
        <p:spPr>
          <a:xfrm>
            <a:off x="9419336" y="3760076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增强品牌知名度和美誉度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4" name="正文"/>
          <p:cNvSpPr txBox="1"/>
          <p:nvPr>
            <p:custDataLst>
              <p:tags r:id="rId29"/>
            </p:custDataLst>
          </p:nvPr>
        </p:nvSpPr>
        <p:spPr>
          <a:xfrm>
            <a:off x="7063330" y="1636730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吸引潜在客户并促进销售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6" name="正文"/>
          <p:cNvSpPr txBox="1"/>
          <p:nvPr>
            <p:custDataLst>
              <p:tags r:id="rId30"/>
            </p:custDataLst>
          </p:nvPr>
        </p:nvSpPr>
        <p:spPr>
          <a:xfrm>
            <a:off x="2964336" y="1636730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营造舒适宜人的环境氛围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70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景观方案的设计理念</a:t>
            </a:r>
            <a:endParaRPr lang="zh-CN" altLang="en-US"/>
          </a:p>
        </p:txBody>
      </p:sp>
      <p:sp>
        <p:nvSpPr>
          <p:cNvPr id="1048972" name="圆角矩形 26"/>
          <p:cNvSpPr/>
          <p:nvPr>
            <p:custDataLst>
              <p:tags r:id="rId2"/>
            </p:custDataLst>
          </p:nvPr>
        </p:nvSpPr>
        <p:spPr>
          <a:xfrm>
            <a:off x="608330" y="1840402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74" name="圆角矩形 28"/>
          <p:cNvSpPr/>
          <p:nvPr>
            <p:custDataLst>
              <p:tags r:id="rId3"/>
            </p:custDataLst>
          </p:nvPr>
        </p:nvSpPr>
        <p:spPr>
          <a:xfrm>
            <a:off x="610871" y="1840402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8976" name="文本框 31"/>
          <p:cNvSpPr txBox="1"/>
          <p:nvPr>
            <p:custDataLst>
              <p:tags r:id="rId4"/>
            </p:custDataLst>
          </p:nvPr>
        </p:nvSpPr>
        <p:spPr>
          <a:xfrm>
            <a:off x="763306" y="2261504"/>
            <a:ext cx="2282857" cy="3405111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融合自然与人文：将自然元素与人文景观相结合，营造舒适宜人的空间氛围。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8" name="圆角矩形 29"/>
          <p:cNvSpPr/>
          <p:nvPr>
            <p:custDataLst>
              <p:tags r:id="rId5"/>
            </p:custDataLst>
          </p:nvPr>
        </p:nvSpPr>
        <p:spPr>
          <a:xfrm>
            <a:off x="3400437" y="1840402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80" name="圆角矩形 32"/>
          <p:cNvSpPr/>
          <p:nvPr>
            <p:custDataLst>
              <p:tags r:id="rId6"/>
            </p:custDataLst>
          </p:nvPr>
        </p:nvSpPr>
        <p:spPr>
          <a:xfrm>
            <a:off x="3402977" y="1840402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82" name="文本框 34"/>
          <p:cNvSpPr txBox="1"/>
          <p:nvPr>
            <p:custDataLst>
              <p:tags r:id="rId7"/>
            </p:custDataLst>
          </p:nvPr>
        </p:nvSpPr>
        <p:spPr>
          <a:xfrm>
            <a:off x="3557953" y="2261504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突出主题：以售楼处为中心，围绕其设计景观，突出主题，增强吸引力。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4" name="圆角矩形 3"/>
          <p:cNvSpPr/>
          <p:nvPr>
            <p:custDataLst>
              <p:tags r:id="rId8"/>
            </p:custDataLst>
          </p:nvPr>
        </p:nvSpPr>
        <p:spPr>
          <a:xfrm>
            <a:off x="6192543" y="1840402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86" name="圆角矩形 4"/>
          <p:cNvSpPr/>
          <p:nvPr>
            <p:custDataLst>
              <p:tags r:id="rId9"/>
            </p:custDataLst>
          </p:nvPr>
        </p:nvSpPr>
        <p:spPr>
          <a:xfrm>
            <a:off x="6195084" y="1840402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88" name="文本框 5"/>
          <p:cNvSpPr txBox="1"/>
          <p:nvPr>
            <p:custDataLst>
              <p:tags r:id="rId10"/>
            </p:custDataLst>
          </p:nvPr>
        </p:nvSpPr>
        <p:spPr>
          <a:xfrm>
            <a:off x="6349425" y="2261504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可持续性：采用环保材料和绿色技术，确保景观的可持续性，降低对环境的影响。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0" name="圆角矩形 8"/>
          <p:cNvSpPr/>
          <p:nvPr>
            <p:custDataLst>
              <p:tags r:id="rId11"/>
            </p:custDataLst>
          </p:nvPr>
        </p:nvSpPr>
        <p:spPr>
          <a:xfrm>
            <a:off x="8984650" y="1840402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92" name="圆角矩形 9"/>
          <p:cNvSpPr/>
          <p:nvPr>
            <p:custDataLst>
              <p:tags r:id="rId12"/>
            </p:custDataLst>
          </p:nvPr>
        </p:nvSpPr>
        <p:spPr>
          <a:xfrm>
            <a:off x="8987190" y="1840402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94" name="文本框 10"/>
          <p:cNvSpPr txBox="1"/>
          <p:nvPr>
            <p:custDataLst>
              <p:tags r:id="rId13"/>
            </p:custDataLst>
          </p:nvPr>
        </p:nvSpPr>
        <p:spPr>
          <a:xfrm>
            <a:off x="9141531" y="2261504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人性化设计：充分考虑使用者的需求和感受，创造便捷、舒适、安全的使用体验。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28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景观方案的主题和风格</a:t>
            </a:r>
            <a:endParaRPr lang="zh-CN" altLang="en-US"/>
          </a:p>
        </p:txBody>
      </p:sp>
      <p:sp>
        <p:nvSpPr>
          <p:cNvPr id="1049030" name="椭圆 262"/>
          <p:cNvSpPr/>
          <p:nvPr>
            <p:custDataLst>
              <p:tags r:id="rId2"/>
            </p:custDataLst>
          </p:nvPr>
        </p:nvSpPr>
        <p:spPr>
          <a:xfrm>
            <a:off x="2414057" y="3144116"/>
            <a:ext cx="7357027" cy="192476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032" name="椭圆 263"/>
          <p:cNvSpPr/>
          <p:nvPr>
            <p:custDataLst>
              <p:tags r:id="rId3"/>
            </p:custDataLst>
          </p:nvPr>
        </p:nvSpPr>
        <p:spPr>
          <a:xfrm>
            <a:off x="3266271" y="3224501"/>
            <a:ext cx="5577986" cy="165292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034" name="椭圆 264"/>
          <p:cNvSpPr/>
          <p:nvPr>
            <p:custDataLst>
              <p:tags r:id="rId4"/>
            </p:custDataLst>
          </p:nvPr>
        </p:nvSpPr>
        <p:spPr>
          <a:xfrm>
            <a:off x="4064242" y="3461082"/>
            <a:ext cx="3981146" cy="1179731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036" name="椭圆 265"/>
          <p:cNvSpPr/>
          <p:nvPr>
            <p:custDataLst>
              <p:tags r:id="rId5"/>
            </p:custDataLst>
          </p:nvPr>
        </p:nvSpPr>
        <p:spPr>
          <a:xfrm>
            <a:off x="4738693" y="3661065"/>
            <a:ext cx="2631992" cy="779937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038" name="椭圆 266"/>
          <p:cNvSpPr/>
          <p:nvPr>
            <p:custDataLst>
              <p:tags r:id="rId6"/>
            </p:custDataLst>
          </p:nvPr>
        </p:nvSpPr>
        <p:spPr>
          <a:xfrm>
            <a:off x="5430137" y="3865623"/>
            <a:ext cx="1513935" cy="448624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787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573" y="3791119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40" name="椭圆 268"/>
          <p:cNvSpPr/>
          <p:nvPr>
            <p:custDataLst>
              <p:tags r:id="rId8"/>
            </p:custDataLst>
          </p:nvPr>
        </p:nvSpPr>
        <p:spPr>
          <a:xfrm flipV="1">
            <a:off x="2778078" y="3604861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042" name="椭圆 269"/>
          <p:cNvSpPr/>
          <p:nvPr>
            <p:custDataLst>
              <p:tags r:id="rId9"/>
            </p:custDataLst>
          </p:nvPr>
        </p:nvSpPr>
        <p:spPr>
          <a:xfrm flipV="1">
            <a:off x="2819904" y="3647341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044" name="椭圆 270"/>
          <p:cNvSpPr/>
          <p:nvPr>
            <p:custDataLst>
              <p:tags r:id="rId10"/>
            </p:custDataLst>
          </p:nvPr>
        </p:nvSpPr>
        <p:spPr>
          <a:xfrm flipV="1">
            <a:off x="7786797" y="2790552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789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734" y="2905575"/>
            <a:ext cx="0" cy="192476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46" name="椭圆 272"/>
          <p:cNvSpPr/>
          <p:nvPr>
            <p:custDataLst>
              <p:tags r:id="rId12"/>
            </p:custDataLst>
          </p:nvPr>
        </p:nvSpPr>
        <p:spPr>
          <a:xfrm flipV="1">
            <a:off x="4009998" y="2665073"/>
            <a:ext cx="387620" cy="38760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791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792" y="3084644"/>
            <a:ext cx="0" cy="10170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93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644" y="2772253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48" name="椭圆 275"/>
          <p:cNvSpPr/>
          <p:nvPr>
            <p:custDataLst>
              <p:tags r:id="rId15"/>
            </p:custDataLst>
          </p:nvPr>
        </p:nvSpPr>
        <p:spPr>
          <a:xfrm flipV="1">
            <a:off x="7039149" y="2585994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050" name="椭圆 276"/>
          <p:cNvSpPr/>
          <p:nvPr>
            <p:custDataLst>
              <p:tags r:id="rId16"/>
            </p:custDataLst>
          </p:nvPr>
        </p:nvSpPr>
        <p:spPr>
          <a:xfrm flipV="1">
            <a:off x="7080975" y="2628474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052" name="椭圆 277"/>
          <p:cNvSpPr/>
          <p:nvPr>
            <p:custDataLst>
              <p:tags r:id="rId17"/>
            </p:custDataLst>
          </p:nvPr>
        </p:nvSpPr>
        <p:spPr>
          <a:xfrm flipV="1">
            <a:off x="3758386" y="3446705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795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322" y="3561727"/>
            <a:ext cx="0" cy="11129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54" name="椭圆 279"/>
          <p:cNvSpPr/>
          <p:nvPr>
            <p:custDataLst>
              <p:tags r:id="rId19"/>
            </p:custDataLst>
          </p:nvPr>
        </p:nvSpPr>
        <p:spPr>
          <a:xfrm flipV="1">
            <a:off x="8529217" y="3682632"/>
            <a:ext cx="264035" cy="2640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797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59924" y="3975417"/>
            <a:ext cx="0" cy="41289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56" name="椭圆 281"/>
          <p:cNvSpPr/>
          <p:nvPr>
            <p:custDataLst>
              <p:tags r:id="rId21"/>
            </p:custDataLst>
          </p:nvPr>
        </p:nvSpPr>
        <p:spPr>
          <a:xfrm flipV="1">
            <a:off x="4949133" y="3994370"/>
            <a:ext cx="327055" cy="32704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799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09903" y="4373422"/>
            <a:ext cx="0" cy="7224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58" name="图形 15"/>
          <p:cNvSpPr/>
          <p:nvPr>
            <p:custDataLst>
              <p:tags r:id="rId23"/>
            </p:custDataLst>
          </p:nvPr>
        </p:nvSpPr>
        <p:spPr>
          <a:xfrm>
            <a:off x="5016447" y="4064298"/>
            <a:ext cx="187011" cy="182223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60" name="图形 19"/>
          <p:cNvSpPr/>
          <p:nvPr>
            <p:custDataLst>
              <p:tags r:id="rId24"/>
            </p:custDataLst>
          </p:nvPr>
        </p:nvSpPr>
        <p:spPr>
          <a:xfrm>
            <a:off x="8597185" y="3756482"/>
            <a:ext cx="128075" cy="115333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62" name="图形 27"/>
          <p:cNvSpPr/>
          <p:nvPr>
            <p:custDataLst>
              <p:tags r:id="rId25"/>
            </p:custDataLst>
          </p:nvPr>
        </p:nvSpPr>
        <p:spPr>
          <a:xfrm>
            <a:off x="4113257" y="2789245"/>
            <a:ext cx="181118" cy="139299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64" name="任意多边形: 形状 286"/>
          <p:cNvSpPr/>
          <p:nvPr>
            <p:custDataLst>
              <p:tags r:id="rId26"/>
            </p:custDataLst>
          </p:nvPr>
        </p:nvSpPr>
        <p:spPr>
          <a:xfrm>
            <a:off x="5420988" y="2738269"/>
            <a:ext cx="1343129" cy="1343135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66" name="正文"/>
          <p:cNvSpPr txBox="1"/>
          <p:nvPr>
            <p:custDataLst>
              <p:tags r:id="rId27"/>
            </p:custDataLst>
          </p:nvPr>
        </p:nvSpPr>
        <p:spPr>
          <a:xfrm>
            <a:off x="608330" y="2810812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主题：生态、自然、舒适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8" name="正文"/>
          <p:cNvSpPr txBox="1"/>
          <p:nvPr>
            <p:custDataLst>
              <p:tags r:id="rId28"/>
            </p:custDataLst>
          </p:nvPr>
        </p:nvSpPr>
        <p:spPr>
          <a:xfrm>
            <a:off x="9419336" y="2810812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风格：现代简约，融入当地文化元素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02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售楼处景观方案布局</a:t>
            </a:r>
            <a:endParaRPr lang="zh-CN" altLang="en-US"/>
          </a:p>
        </p:txBody>
      </p:sp>
      <p:sp>
        <p:nvSpPr>
          <p:cNvPr id="1049104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38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入口区域设计</a:t>
            </a:r>
            <a:endParaRPr lang="zh-CN" altLang="en-US"/>
          </a:p>
        </p:txBody>
      </p:sp>
      <p:sp>
        <p:nvSpPr>
          <p:cNvPr id="1049140" name="对角圆角矩形 15"/>
          <p:cNvSpPr/>
          <p:nvPr>
            <p:custDataLst>
              <p:tags r:id="rId2"/>
            </p:custDataLst>
          </p:nvPr>
        </p:nvSpPr>
        <p:spPr>
          <a:xfrm>
            <a:off x="1482735" y="4166107"/>
            <a:ext cx="9220330" cy="77714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2" name="对角圆角矩形 16"/>
          <p:cNvSpPr/>
          <p:nvPr>
            <p:custDataLst>
              <p:tags r:id="rId3"/>
            </p:custDataLst>
          </p:nvPr>
        </p:nvSpPr>
        <p:spPr>
          <a:xfrm>
            <a:off x="1482735" y="4024975"/>
            <a:ext cx="561165" cy="53547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4" name="直角三角形 17"/>
          <p:cNvSpPr/>
          <p:nvPr>
            <p:custDataLst>
              <p:tags r:id="rId4"/>
            </p:custDataLst>
          </p:nvPr>
        </p:nvSpPr>
        <p:spPr>
          <a:xfrm>
            <a:off x="2044025" y="4025622"/>
            <a:ext cx="84549" cy="14091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6" name="文本框 27"/>
          <p:cNvSpPr txBox="1"/>
          <p:nvPr>
            <p:custDataLst>
              <p:tags r:id="rId5"/>
            </p:custDataLst>
          </p:nvPr>
        </p:nvSpPr>
        <p:spPr>
          <a:xfrm>
            <a:off x="2080279" y="4177112"/>
            <a:ext cx="8330834" cy="76375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门禁系统：安全可靠，保障客户隐私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8" name="对角圆角矩形 52"/>
          <p:cNvSpPr/>
          <p:nvPr>
            <p:custDataLst>
              <p:tags r:id="rId6"/>
            </p:custDataLst>
          </p:nvPr>
        </p:nvSpPr>
        <p:spPr>
          <a:xfrm>
            <a:off x="1482735" y="1594659"/>
            <a:ext cx="9220330" cy="77714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0" name="对角圆角矩形 53"/>
          <p:cNvSpPr/>
          <p:nvPr>
            <p:custDataLst>
              <p:tags r:id="rId7"/>
            </p:custDataLst>
          </p:nvPr>
        </p:nvSpPr>
        <p:spPr>
          <a:xfrm>
            <a:off x="1482735" y="1452880"/>
            <a:ext cx="561165" cy="53547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2" name="直角三角形 54"/>
          <p:cNvSpPr/>
          <p:nvPr>
            <p:custDataLst>
              <p:tags r:id="rId8"/>
            </p:custDataLst>
          </p:nvPr>
        </p:nvSpPr>
        <p:spPr>
          <a:xfrm>
            <a:off x="2044025" y="1453527"/>
            <a:ext cx="84549" cy="14091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4" name="文本框 56"/>
          <p:cNvSpPr txBox="1"/>
          <p:nvPr>
            <p:custDataLst>
              <p:tags r:id="rId9"/>
            </p:custDataLst>
          </p:nvPr>
        </p:nvSpPr>
        <p:spPr>
          <a:xfrm>
            <a:off x="2080279" y="1597896"/>
            <a:ext cx="8330834" cy="76375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入口标识：醒目、简洁，能够吸引客户注意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6" name="对角圆角矩形 5"/>
          <p:cNvSpPr/>
          <p:nvPr>
            <p:custDataLst>
              <p:tags r:id="rId10"/>
            </p:custDataLst>
          </p:nvPr>
        </p:nvSpPr>
        <p:spPr>
          <a:xfrm>
            <a:off x="1482735" y="2880383"/>
            <a:ext cx="9220330" cy="77714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8" name="对角圆角矩形 6"/>
          <p:cNvSpPr/>
          <p:nvPr>
            <p:custDataLst>
              <p:tags r:id="rId11"/>
            </p:custDataLst>
          </p:nvPr>
        </p:nvSpPr>
        <p:spPr>
          <a:xfrm>
            <a:off x="1482735" y="2738604"/>
            <a:ext cx="561165" cy="53547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0" name="直角三角形 7"/>
          <p:cNvSpPr/>
          <p:nvPr>
            <p:custDataLst>
              <p:tags r:id="rId12"/>
            </p:custDataLst>
          </p:nvPr>
        </p:nvSpPr>
        <p:spPr>
          <a:xfrm>
            <a:off x="2044025" y="2739899"/>
            <a:ext cx="84549" cy="14091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2" name="文本框 8"/>
          <p:cNvSpPr txBox="1"/>
          <p:nvPr>
            <p:custDataLst>
              <p:tags r:id="rId13"/>
            </p:custDataLst>
          </p:nvPr>
        </p:nvSpPr>
        <p:spPr>
          <a:xfrm>
            <a:off x="2080279" y="2891389"/>
            <a:ext cx="8330834" cy="76375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停车区域：方便客户停车，标识清晰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4" name="对角圆角矩形 9"/>
          <p:cNvSpPr/>
          <p:nvPr>
            <p:custDataLst>
              <p:tags r:id="rId14"/>
            </p:custDataLst>
          </p:nvPr>
        </p:nvSpPr>
        <p:spPr>
          <a:xfrm>
            <a:off x="1482735" y="5452478"/>
            <a:ext cx="9220330" cy="77714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6" name="对角圆角矩形 10"/>
          <p:cNvSpPr/>
          <p:nvPr>
            <p:custDataLst>
              <p:tags r:id="rId15"/>
            </p:custDataLst>
          </p:nvPr>
        </p:nvSpPr>
        <p:spPr>
          <a:xfrm>
            <a:off x="1482735" y="5310699"/>
            <a:ext cx="561165" cy="53547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8" name="直角三角形 11"/>
          <p:cNvSpPr/>
          <p:nvPr>
            <p:custDataLst>
              <p:tags r:id="rId16"/>
            </p:custDataLst>
          </p:nvPr>
        </p:nvSpPr>
        <p:spPr>
          <a:xfrm>
            <a:off x="2044025" y="5311346"/>
            <a:ext cx="84549" cy="14091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0" name="文本框 12"/>
          <p:cNvSpPr txBox="1"/>
          <p:nvPr>
            <p:custDataLst>
              <p:tags r:id="rId17"/>
            </p:custDataLst>
          </p:nvPr>
        </p:nvSpPr>
        <p:spPr>
          <a:xfrm>
            <a:off x="2080279" y="5462836"/>
            <a:ext cx="8330834" cy="76375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景观装饰：与售楼处整体风格相协调，提升入口区域的视觉效果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04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中心景观区设计</a:t>
            </a:r>
            <a:endParaRPr lang="zh-CN" altLang="en-US"/>
          </a:p>
        </p:txBody>
      </p:sp>
      <p:sp>
        <p:nvSpPr>
          <p:cNvPr id="1049206" name="矩形 31"/>
          <p:cNvSpPr/>
          <p:nvPr>
            <p:custDataLst>
              <p:tags r:id="rId2"/>
            </p:custDataLst>
          </p:nvPr>
        </p:nvSpPr>
        <p:spPr>
          <a:xfrm>
            <a:off x="2664804" y="1452880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景观特色：结合售楼处主题，打造独特的景观特色，吸引客户停留。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8" name="矩形 4"/>
          <p:cNvSpPr/>
          <p:nvPr>
            <p:custDataLst>
              <p:tags r:id="rId3"/>
            </p:custDataLst>
          </p:nvPr>
        </p:nvSpPr>
        <p:spPr>
          <a:xfrm>
            <a:off x="2664804" y="2692567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绿化配置：合理配置植物，营造舒适、自然的绿化环境。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0" name="矩形 5"/>
          <p:cNvSpPr/>
          <p:nvPr>
            <p:custDataLst>
              <p:tags r:id="rId4"/>
            </p:custDataLst>
          </p:nvPr>
        </p:nvSpPr>
        <p:spPr>
          <a:xfrm>
            <a:off x="2664804" y="3932254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水景设计：可设置小型水景，提升景观品质，增强视觉效果。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2" name="矩形 7"/>
          <p:cNvSpPr/>
          <p:nvPr>
            <p:custDataLst>
              <p:tags r:id="rId5"/>
            </p:custDataLst>
          </p:nvPr>
        </p:nvSpPr>
        <p:spPr>
          <a:xfrm>
            <a:off x="2664804" y="5171941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景观小品：可添加雕塑、灯具等小品，丰富景观层次，提升文化氛围。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46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休闲娱乐区设计</a:t>
            </a:r>
            <a:endParaRPr lang="zh-CN" altLang="en-US"/>
          </a:p>
        </p:txBody>
      </p:sp>
      <p:sp>
        <p:nvSpPr>
          <p:cNvPr id="1049248" name="圆角矩形 3"/>
          <p:cNvSpPr/>
          <p:nvPr>
            <p:custDataLst>
              <p:tags r:id="rId2"/>
            </p:custDataLst>
          </p:nvPr>
        </p:nvSpPr>
        <p:spPr>
          <a:xfrm rot="16200000">
            <a:off x="5608955" y="-3539652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0" name="圆角矩形 4"/>
          <p:cNvSpPr/>
          <p:nvPr>
            <p:custDataLst>
              <p:tags r:id="rId3"/>
            </p:custDataLst>
          </p:nvPr>
        </p:nvSpPr>
        <p:spPr>
          <a:xfrm rot="16200000">
            <a:off x="198411" y="1870892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52" name="圆角矩形 5"/>
          <p:cNvSpPr/>
          <p:nvPr>
            <p:custDataLst>
              <p:tags r:id="rId4"/>
            </p:custDataLst>
          </p:nvPr>
        </p:nvSpPr>
        <p:spPr>
          <a:xfrm rot="16200000">
            <a:off x="5610230" y="-2266546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4" name="圆角矩形 6"/>
          <p:cNvSpPr/>
          <p:nvPr>
            <p:custDataLst>
              <p:tags r:id="rId5"/>
            </p:custDataLst>
          </p:nvPr>
        </p:nvSpPr>
        <p:spPr>
          <a:xfrm rot="16200000">
            <a:off x="199686" y="3144636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56" name="圆角矩形 9"/>
          <p:cNvSpPr/>
          <p:nvPr>
            <p:custDataLst>
              <p:tags r:id="rId6"/>
            </p:custDataLst>
          </p:nvPr>
        </p:nvSpPr>
        <p:spPr>
          <a:xfrm rot="16200000">
            <a:off x="5608955" y="-1017664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8" name="圆角矩形 10"/>
          <p:cNvSpPr/>
          <p:nvPr>
            <p:custDataLst>
              <p:tags r:id="rId7"/>
            </p:custDataLst>
          </p:nvPr>
        </p:nvSpPr>
        <p:spPr>
          <a:xfrm rot="16200000">
            <a:off x="198411" y="4392880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60" name="圆角矩形 11"/>
          <p:cNvSpPr/>
          <p:nvPr>
            <p:custDataLst>
              <p:tags r:id="rId8"/>
            </p:custDataLst>
          </p:nvPr>
        </p:nvSpPr>
        <p:spPr>
          <a:xfrm rot="16200000">
            <a:off x="5610230" y="254805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2" name="圆角矩形 12"/>
          <p:cNvSpPr/>
          <p:nvPr>
            <p:custDataLst>
              <p:tags r:id="rId9"/>
            </p:custDataLst>
          </p:nvPr>
        </p:nvSpPr>
        <p:spPr>
          <a:xfrm rot="16200000">
            <a:off x="199686" y="5665986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64" name="文本框 7"/>
          <p:cNvSpPr txBox="1"/>
          <p:nvPr>
            <p:custDataLst>
              <p:tags r:id="rId10"/>
            </p:custDataLst>
          </p:nvPr>
        </p:nvSpPr>
        <p:spPr>
          <a:xfrm>
            <a:off x="1069249" y="3982323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休息区：提供舒适的座椅和遮阳设施，方便业主休息和交流。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66" name="文本框 8"/>
          <p:cNvSpPr txBox="1"/>
          <p:nvPr>
            <p:custDataLst>
              <p:tags r:id="rId11"/>
            </p:custDataLst>
          </p:nvPr>
        </p:nvSpPr>
        <p:spPr>
          <a:xfrm>
            <a:off x="1069249" y="5256068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fontScale="87500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绿化景观：种植绿植、花卉等，营造宜人的自然环境，提高休闲娱乐区的观赏性。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68" name="文本框 13"/>
          <p:cNvSpPr txBox="1"/>
          <p:nvPr>
            <p:custDataLst>
              <p:tags r:id="rId12"/>
            </p:custDataLst>
          </p:nvPr>
        </p:nvSpPr>
        <p:spPr>
          <a:xfrm>
            <a:off x="1069249" y="1460335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儿童游乐设施：提供儿童游乐设施，如滑梯、秋千等，增加亲子互动。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70" name="文本框 14"/>
          <p:cNvSpPr txBox="1"/>
          <p:nvPr>
            <p:custDataLst>
              <p:tags r:id="rId13"/>
            </p:custDataLst>
          </p:nvPr>
        </p:nvSpPr>
        <p:spPr>
          <a:xfrm>
            <a:off x="1069249" y="2735355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健身设施：设置健身设施，如跑步机、健身器材等，满足业主日常锻炼需求。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04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绿化植被规划</a:t>
            </a:r>
            <a:endParaRPr lang="zh-CN" altLang="en-US"/>
          </a:p>
        </p:txBody>
      </p:sp>
      <p:sp>
        <p:nvSpPr>
          <p:cNvPr id="1049306" name="对角圆角矩形 15"/>
          <p:cNvSpPr/>
          <p:nvPr>
            <p:custDataLst>
              <p:tags r:id="rId2"/>
            </p:custDataLst>
          </p:nvPr>
        </p:nvSpPr>
        <p:spPr>
          <a:xfrm>
            <a:off x="1482735" y="4166107"/>
            <a:ext cx="9220330" cy="77714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8" name="对角圆角矩形 16"/>
          <p:cNvSpPr/>
          <p:nvPr>
            <p:custDataLst>
              <p:tags r:id="rId3"/>
            </p:custDataLst>
          </p:nvPr>
        </p:nvSpPr>
        <p:spPr>
          <a:xfrm>
            <a:off x="1482735" y="4024975"/>
            <a:ext cx="561165" cy="53547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0" name="直角三角形 17"/>
          <p:cNvSpPr/>
          <p:nvPr>
            <p:custDataLst>
              <p:tags r:id="rId4"/>
            </p:custDataLst>
          </p:nvPr>
        </p:nvSpPr>
        <p:spPr>
          <a:xfrm>
            <a:off x="2044025" y="4025622"/>
            <a:ext cx="84549" cy="14091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2" name="文本框 27"/>
          <p:cNvSpPr txBox="1"/>
          <p:nvPr>
            <p:custDataLst>
              <p:tags r:id="rId5"/>
            </p:custDataLst>
          </p:nvPr>
        </p:nvSpPr>
        <p:spPr>
          <a:xfrm>
            <a:off x="2080279" y="4177112"/>
            <a:ext cx="8330834" cy="76375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灌溉系统：设计科学的灌溉系统，确保植被得到充足的水分和养分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4" name="对角圆角矩形 52"/>
          <p:cNvSpPr/>
          <p:nvPr>
            <p:custDataLst>
              <p:tags r:id="rId6"/>
            </p:custDataLst>
          </p:nvPr>
        </p:nvSpPr>
        <p:spPr>
          <a:xfrm>
            <a:off x="1482735" y="1594659"/>
            <a:ext cx="9220330" cy="77714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6" name="对角圆角矩形 53"/>
          <p:cNvSpPr/>
          <p:nvPr>
            <p:custDataLst>
              <p:tags r:id="rId7"/>
            </p:custDataLst>
          </p:nvPr>
        </p:nvSpPr>
        <p:spPr>
          <a:xfrm>
            <a:off x="1482735" y="1452880"/>
            <a:ext cx="561165" cy="53547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8" name="直角三角形 54"/>
          <p:cNvSpPr/>
          <p:nvPr>
            <p:custDataLst>
              <p:tags r:id="rId8"/>
            </p:custDataLst>
          </p:nvPr>
        </p:nvSpPr>
        <p:spPr>
          <a:xfrm>
            <a:off x="2044025" y="1453527"/>
            <a:ext cx="84549" cy="14091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0" name="文本框 56"/>
          <p:cNvSpPr txBox="1"/>
          <p:nvPr>
            <p:custDataLst>
              <p:tags r:id="rId9"/>
            </p:custDataLst>
          </p:nvPr>
        </p:nvSpPr>
        <p:spPr>
          <a:xfrm>
            <a:off x="2080279" y="1597896"/>
            <a:ext cx="8330834" cy="76375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植被种类选择：根据售楼处的地理位置和气候条件选择适宜的植被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2" name="对角圆角矩形 5"/>
          <p:cNvSpPr/>
          <p:nvPr>
            <p:custDataLst>
              <p:tags r:id="rId10"/>
            </p:custDataLst>
          </p:nvPr>
        </p:nvSpPr>
        <p:spPr>
          <a:xfrm>
            <a:off x="1482735" y="2880383"/>
            <a:ext cx="9220330" cy="77714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4" name="对角圆角矩形 6"/>
          <p:cNvSpPr/>
          <p:nvPr>
            <p:custDataLst>
              <p:tags r:id="rId11"/>
            </p:custDataLst>
          </p:nvPr>
        </p:nvSpPr>
        <p:spPr>
          <a:xfrm>
            <a:off x="1482735" y="2738604"/>
            <a:ext cx="561165" cy="53547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6" name="直角三角形 7"/>
          <p:cNvSpPr/>
          <p:nvPr>
            <p:custDataLst>
              <p:tags r:id="rId12"/>
            </p:custDataLst>
          </p:nvPr>
        </p:nvSpPr>
        <p:spPr>
          <a:xfrm>
            <a:off x="2044025" y="2739899"/>
            <a:ext cx="84549" cy="14091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8" name="文本框 8"/>
          <p:cNvSpPr txBox="1"/>
          <p:nvPr>
            <p:custDataLst>
              <p:tags r:id="rId13"/>
            </p:custDataLst>
          </p:nvPr>
        </p:nvSpPr>
        <p:spPr>
          <a:xfrm>
            <a:off x="2080279" y="2891389"/>
            <a:ext cx="8330834" cy="76375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植被布局：合理规划植被的位置和分布，营造层次丰富、美观的绿化景观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0" name="对角圆角矩形 9"/>
          <p:cNvSpPr/>
          <p:nvPr>
            <p:custDataLst>
              <p:tags r:id="rId14"/>
            </p:custDataLst>
          </p:nvPr>
        </p:nvSpPr>
        <p:spPr>
          <a:xfrm>
            <a:off x="1482735" y="5452478"/>
            <a:ext cx="9220330" cy="77714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2" name="对角圆角矩形 10"/>
          <p:cNvSpPr/>
          <p:nvPr>
            <p:custDataLst>
              <p:tags r:id="rId15"/>
            </p:custDataLst>
          </p:nvPr>
        </p:nvSpPr>
        <p:spPr>
          <a:xfrm>
            <a:off x="1482735" y="5310699"/>
            <a:ext cx="561165" cy="53547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4" name="直角三角形 11"/>
          <p:cNvSpPr/>
          <p:nvPr>
            <p:custDataLst>
              <p:tags r:id="rId16"/>
            </p:custDataLst>
          </p:nvPr>
        </p:nvSpPr>
        <p:spPr>
          <a:xfrm>
            <a:off x="2044025" y="5311346"/>
            <a:ext cx="84549" cy="14091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6" name="文本框 12"/>
          <p:cNvSpPr txBox="1"/>
          <p:nvPr>
            <p:custDataLst>
              <p:tags r:id="rId17"/>
            </p:custDataLst>
          </p:nvPr>
        </p:nvSpPr>
        <p:spPr>
          <a:xfrm>
            <a:off x="2080279" y="5462836"/>
            <a:ext cx="8330834" cy="76375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后期维护：制定合理的植被维护计划，保持绿化景观的长期美观效果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70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售楼处景观方案元素</a:t>
            </a:r>
            <a:endParaRPr lang="zh-CN" altLang="en-US"/>
          </a:p>
        </p:txBody>
      </p:sp>
      <p:sp>
        <p:nvSpPr>
          <p:cNvPr id="1049372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06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水景设计</a:t>
            </a:r>
            <a:endParaRPr lang="zh-CN" altLang="en-US"/>
          </a:p>
        </p:txBody>
      </p:sp>
      <p:sp>
        <p:nvSpPr>
          <p:cNvPr id="1049408" name="矩形 3"/>
          <p:cNvSpPr/>
          <p:nvPr>
            <p:custDataLst>
              <p:tags r:id="rId2"/>
            </p:custDataLst>
          </p:nvPr>
        </p:nvSpPr>
        <p:spPr>
          <a:xfrm>
            <a:off x="1595450" y="1452880"/>
            <a:ext cx="9524963" cy="1047243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0" name="矩形 13"/>
          <p:cNvSpPr/>
          <p:nvPr>
            <p:custDataLst>
              <p:tags r:id="rId3"/>
            </p:custDataLst>
          </p:nvPr>
        </p:nvSpPr>
        <p:spPr>
          <a:xfrm>
            <a:off x="1065297" y="1452880"/>
            <a:ext cx="258314" cy="1047243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2" name="文本框 4"/>
          <p:cNvSpPr txBox="1"/>
          <p:nvPr>
            <p:custDataLst>
              <p:tags r:id="rId4"/>
            </p:custDataLst>
          </p:nvPr>
        </p:nvSpPr>
        <p:spPr>
          <a:xfrm>
            <a:off x="1868172" y="1543363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类型：静水、流水、喷泉等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4" name="矩形 39"/>
          <p:cNvSpPr/>
          <p:nvPr>
            <p:custDataLst>
              <p:tags r:id="rId5"/>
            </p:custDataLst>
          </p:nvPr>
        </p:nvSpPr>
        <p:spPr>
          <a:xfrm>
            <a:off x="1595450" y="2696062"/>
            <a:ext cx="9524963" cy="1047243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6" name="矩形 5"/>
          <p:cNvSpPr/>
          <p:nvPr>
            <p:custDataLst>
              <p:tags r:id="rId6"/>
            </p:custDataLst>
          </p:nvPr>
        </p:nvSpPr>
        <p:spPr>
          <a:xfrm>
            <a:off x="1065297" y="2696062"/>
            <a:ext cx="258314" cy="1047243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8" name="文本框 41"/>
          <p:cNvSpPr txBox="1"/>
          <p:nvPr>
            <p:custDataLst>
              <p:tags r:id="rId7"/>
            </p:custDataLst>
          </p:nvPr>
        </p:nvSpPr>
        <p:spPr>
          <a:xfrm>
            <a:off x="1868172" y="2786545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作用：增加景观层次感、提供休闲观赏点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0" name="矩形 12"/>
          <p:cNvSpPr/>
          <p:nvPr>
            <p:custDataLst>
              <p:tags r:id="rId8"/>
            </p:custDataLst>
          </p:nvPr>
        </p:nvSpPr>
        <p:spPr>
          <a:xfrm>
            <a:off x="1595450" y="3939244"/>
            <a:ext cx="9524963" cy="1047243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2" name="矩形 17"/>
          <p:cNvSpPr/>
          <p:nvPr>
            <p:custDataLst>
              <p:tags r:id="rId9"/>
            </p:custDataLst>
          </p:nvPr>
        </p:nvSpPr>
        <p:spPr>
          <a:xfrm>
            <a:off x="1065297" y="3939244"/>
            <a:ext cx="258314" cy="1047243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4" name="文本框 19"/>
          <p:cNvSpPr txBox="1"/>
          <p:nvPr>
            <p:custDataLst>
              <p:tags r:id="rId10"/>
            </p:custDataLst>
          </p:nvPr>
        </p:nvSpPr>
        <p:spPr>
          <a:xfrm>
            <a:off x="1868172" y="4029727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设计要点：考虑水源、水质维护、安全问题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6" name="矩形 49"/>
          <p:cNvSpPr/>
          <p:nvPr>
            <p:custDataLst>
              <p:tags r:id="rId11"/>
            </p:custDataLst>
          </p:nvPr>
        </p:nvSpPr>
        <p:spPr>
          <a:xfrm>
            <a:off x="1595450" y="5181789"/>
            <a:ext cx="9524963" cy="1047243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8" name="矩形 26"/>
          <p:cNvSpPr/>
          <p:nvPr>
            <p:custDataLst>
              <p:tags r:id="rId12"/>
            </p:custDataLst>
          </p:nvPr>
        </p:nvSpPr>
        <p:spPr>
          <a:xfrm>
            <a:off x="1065297" y="5181789"/>
            <a:ext cx="258314" cy="1047243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0" name="文本框 27"/>
          <p:cNvSpPr txBox="1"/>
          <p:nvPr>
            <p:custDataLst>
              <p:tags r:id="rId13"/>
            </p:custDataLst>
          </p:nvPr>
        </p:nvSpPr>
        <p:spPr>
          <a:xfrm>
            <a:off x="1868172" y="5272272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与其他景观元素的结合：植物、灯光、雕塑等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64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灯光照明设计</a:t>
            </a:r>
            <a:endParaRPr lang="zh-CN" altLang="en-US"/>
          </a:p>
        </p:txBody>
      </p:sp>
      <p:sp>
        <p:nvSpPr>
          <p:cNvPr id="1049466" name="圆角矩形 3"/>
          <p:cNvSpPr/>
          <p:nvPr>
            <p:custDataLst>
              <p:tags r:id="rId2"/>
            </p:custDataLst>
          </p:nvPr>
        </p:nvSpPr>
        <p:spPr>
          <a:xfrm rot="16200000">
            <a:off x="5608955" y="-3539652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8" name="圆角矩形 4"/>
          <p:cNvSpPr/>
          <p:nvPr>
            <p:custDataLst>
              <p:tags r:id="rId3"/>
            </p:custDataLst>
          </p:nvPr>
        </p:nvSpPr>
        <p:spPr>
          <a:xfrm rot="16200000">
            <a:off x="198411" y="1870892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70" name="圆角矩形 5"/>
          <p:cNvSpPr/>
          <p:nvPr>
            <p:custDataLst>
              <p:tags r:id="rId4"/>
            </p:custDataLst>
          </p:nvPr>
        </p:nvSpPr>
        <p:spPr>
          <a:xfrm rot="16200000">
            <a:off x="5610230" y="-2266546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2" name="圆角矩形 6"/>
          <p:cNvSpPr/>
          <p:nvPr>
            <p:custDataLst>
              <p:tags r:id="rId5"/>
            </p:custDataLst>
          </p:nvPr>
        </p:nvSpPr>
        <p:spPr>
          <a:xfrm rot="16200000">
            <a:off x="199686" y="3144636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74" name="圆角矩形 9"/>
          <p:cNvSpPr/>
          <p:nvPr>
            <p:custDataLst>
              <p:tags r:id="rId6"/>
            </p:custDataLst>
          </p:nvPr>
        </p:nvSpPr>
        <p:spPr>
          <a:xfrm rot="16200000">
            <a:off x="5608955" y="-1017664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6" name="圆角矩形 10"/>
          <p:cNvSpPr/>
          <p:nvPr>
            <p:custDataLst>
              <p:tags r:id="rId7"/>
            </p:custDataLst>
          </p:nvPr>
        </p:nvSpPr>
        <p:spPr>
          <a:xfrm rot="16200000">
            <a:off x="198411" y="4392880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78" name="圆角矩形 11"/>
          <p:cNvSpPr/>
          <p:nvPr>
            <p:custDataLst>
              <p:tags r:id="rId8"/>
            </p:custDataLst>
          </p:nvPr>
        </p:nvSpPr>
        <p:spPr>
          <a:xfrm rot="16200000">
            <a:off x="5610230" y="254805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0" name="圆角矩形 12"/>
          <p:cNvSpPr/>
          <p:nvPr>
            <p:custDataLst>
              <p:tags r:id="rId9"/>
            </p:custDataLst>
          </p:nvPr>
        </p:nvSpPr>
        <p:spPr>
          <a:xfrm rot="16200000">
            <a:off x="199686" y="5665986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82" name="文本框 7"/>
          <p:cNvSpPr txBox="1"/>
          <p:nvPr>
            <p:custDataLst>
              <p:tags r:id="rId10"/>
            </p:custDataLst>
          </p:nvPr>
        </p:nvSpPr>
        <p:spPr>
          <a:xfrm>
            <a:off x="1069249" y="3982323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灯光布局：根据售楼处的布局和功能分区，合理布置灯光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84" name="文本框 8"/>
          <p:cNvSpPr txBox="1"/>
          <p:nvPr>
            <p:custDataLst>
              <p:tags r:id="rId11"/>
            </p:custDataLst>
          </p:nvPr>
        </p:nvSpPr>
        <p:spPr>
          <a:xfrm>
            <a:off x="1069249" y="5256068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灯光效果：通过调节灯光亮度、色温等参数，营造出不同的视觉效果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86" name="文本框 13"/>
          <p:cNvSpPr txBox="1"/>
          <p:nvPr>
            <p:custDataLst>
              <p:tags r:id="rId12"/>
            </p:custDataLst>
          </p:nvPr>
        </p:nvSpPr>
        <p:spPr>
          <a:xfrm>
            <a:off x="1069249" y="1460335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照明方式：采用柔和的灯光，营造温馨的氛围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88" name="文本框 14"/>
          <p:cNvSpPr txBox="1"/>
          <p:nvPr>
            <p:custDataLst>
              <p:tags r:id="rId13"/>
            </p:custDataLst>
          </p:nvPr>
        </p:nvSpPr>
        <p:spPr>
          <a:xfrm>
            <a:off x="1069249" y="2735355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灯具选择：选择节能环保的LED灯具，使用寿命长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522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雕塑小品设计</a:t>
            </a:r>
            <a:endParaRPr lang="zh-CN" altLang="en-US"/>
          </a:p>
        </p:txBody>
      </p:sp>
      <p:sp>
        <p:nvSpPr>
          <p:cNvPr id="1049524" name="矩形 31"/>
          <p:cNvSpPr/>
          <p:nvPr>
            <p:custDataLst>
              <p:tags r:id="rId2"/>
            </p:custDataLst>
          </p:nvPr>
        </p:nvSpPr>
        <p:spPr>
          <a:xfrm>
            <a:off x="2664804" y="1452880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雕塑小品的类型：抽象、具象、意象等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6" name="矩形 4"/>
          <p:cNvSpPr/>
          <p:nvPr>
            <p:custDataLst>
              <p:tags r:id="rId3"/>
            </p:custDataLst>
          </p:nvPr>
        </p:nvSpPr>
        <p:spPr>
          <a:xfrm>
            <a:off x="2664804" y="2692567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雕塑小品的功能：美化环境、提升文化氛围、增强视觉效果等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8" name="矩形 5"/>
          <p:cNvSpPr/>
          <p:nvPr>
            <p:custDataLst>
              <p:tags r:id="rId4"/>
            </p:custDataLst>
          </p:nvPr>
        </p:nvSpPr>
        <p:spPr>
          <a:xfrm>
            <a:off x="2664804" y="3932254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雕塑小品的设计要点：与环境协调、材质选择、色彩搭配等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0" name="矩形 7"/>
          <p:cNvSpPr/>
          <p:nvPr>
            <p:custDataLst>
              <p:tags r:id="rId5"/>
            </p:custDataLst>
          </p:nvPr>
        </p:nvSpPr>
        <p:spPr>
          <a:xfrm>
            <a:off x="2664804" y="5171941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雕塑小品的维护与保养：定期清洁、防潮防晒等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564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座椅、垃圾桶等设施设计</a:t>
            </a:r>
            <a:endParaRPr lang="zh-CN" altLang="en-US"/>
          </a:p>
        </p:txBody>
      </p:sp>
      <p:sp>
        <p:nvSpPr>
          <p:cNvPr id="1049566" name="对角圆角矩形 15"/>
          <p:cNvSpPr/>
          <p:nvPr>
            <p:custDataLst>
              <p:tags r:id="rId2"/>
            </p:custDataLst>
          </p:nvPr>
        </p:nvSpPr>
        <p:spPr>
          <a:xfrm>
            <a:off x="1482735" y="4166107"/>
            <a:ext cx="9220330" cy="77714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68" name="对角圆角矩形 16"/>
          <p:cNvSpPr/>
          <p:nvPr>
            <p:custDataLst>
              <p:tags r:id="rId3"/>
            </p:custDataLst>
          </p:nvPr>
        </p:nvSpPr>
        <p:spPr>
          <a:xfrm>
            <a:off x="1482735" y="4024975"/>
            <a:ext cx="561165" cy="53547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70" name="直角三角形 17"/>
          <p:cNvSpPr/>
          <p:nvPr>
            <p:custDataLst>
              <p:tags r:id="rId4"/>
            </p:custDataLst>
          </p:nvPr>
        </p:nvSpPr>
        <p:spPr>
          <a:xfrm>
            <a:off x="2044025" y="4025622"/>
            <a:ext cx="84549" cy="14091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72" name="文本框 27"/>
          <p:cNvSpPr txBox="1"/>
          <p:nvPr>
            <p:custDataLst>
              <p:tags r:id="rId5"/>
            </p:custDataLst>
          </p:nvPr>
        </p:nvSpPr>
        <p:spPr>
          <a:xfrm>
            <a:off x="2080279" y="4177112"/>
            <a:ext cx="8330834" cy="76375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照明：设置适当的照明设备，营造温馨氛围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4" name="对角圆角矩形 52"/>
          <p:cNvSpPr/>
          <p:nvPr>
            <p:custDataLst>
              <p:tags r:id="rId6"/>
            </p:custDataLst>
          </p:nvPr>
        </p:nvSpPr>
        <p:spPr>
          <a:xfrm>
            <a:off x="1482735" y="1594659"/>
            <a:ext cx="9220330" cy="77714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76" name="对角圆角矩形 53"/>
          <p:cNvSpPr/>
          <p:nvPr>
            <p:custDataLst>
              <p:tags r:id="rId7"/>
            </p:custDataLst>
          </p:nvPr>
        </p:nvSpPr>
        <p:spPr>
          <a:xfrm>
            <a:off x="1482735" y="1452880"/>
            <a:ext cx="561165" cy="53547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78" name="直角三角形 54"/>
          <p:cNvSpPr/>
          <p:nvPr>
            <p:custDataLst>
              <p:tags r:id="rId8"/>
            </p:custDataLst>
          </p:nvPr>
        </p:nvSpPr>
        <p:spPr>
          <a:xfrm>
            <a:off x="2044025" y="1453527"/>
            <a:ext cx="84549" cy="14091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80" name="文本框 56"/>
          <p:cNvSpPr txBox="1"/>
          <p:nvPr>
            <p:custDataLst>
              <p:tags r:id="rId9"/>
            </p:custDataLst>
          </p:nvPr>
        </p:nvSpPr>
        <p:spPr>
          <a:xfrm>
            <a:off x="2080279" y="1597896"/>
            <a:ext cx="8330834" cy="76375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座椅：提供舒适座椅，方便客户休息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2" name="对角圆角矩形 5"/>
          <p:cNvSpPr/>
          <p:nvPr>
            <p:custDataLst>
              <p:tags r:id="rId10"/>
            </p:custDataLst>
          </p:nvPr>
        </p:nvSpPr>
        <p:spPr>
          <a:xfrm>
            <a:off x="1482735" y="2880383"/>
            <a:ext cx="9220330" cy="77714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84" name="对角圆角矩形 6"/>
          <p:cNvSpPr/>
          <p:nvPr>
            <p:custDataLst>
              <p:tags r:id="rId11"/>
            </p:custDataLst>
          </p:nvPr>
        </p:nvSpPr>
        <p:spPr>
          <a:xfrm>
            <a:off x="1482735" y="2738604"/>
            <a:ext cx="561165" cy="53547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86" name="直角三角形 7"/>
          <p:cNvSpPr/>
          <p:nvPr>
            <p:custDataLst>
              <p:tags r:id="rId12"/>
            </p:custDataLst>
          </p:nvPr>
        </p:nvSpPr>
        <p:spPr>
          <a:xfrm>
            <a:off x="2044025" y="2739899"/>
            <a:ext cx="84549" cy="14091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88" name="文本框 8"/>
          <p:cNvSpPr txBox="1"/>
          <p:nvPr>
            <p:custDataLst>
              <p:tags r:id="rId13"/>
            </p:custDataLst>
          </p:nvPr>
        </p:nvSpPr>
        <p:spPr>
          <a:xfrm>
            <a:off x="2080279" y="2891389"/>
            <a:ext cx="8330834" cy="76375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垃圾桶：合理分布垃圾桶，保持环境整洁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0" name="对角圆角矩形 9"/>
          <p:cNvSpPr/>
          <p:nvPr>
            <p:custDataLst>
              <p:tags r:id="rId14"/>
            </p:custDataLst>
          </p:nvPr>
        </p:nvSpPr>
        <p:spPr>
          <a:xfrm>
            <a:off x="1482735" y="5452478"/>
            <a:ext cx="9220330" cy="77714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92" name="对角圆角矩形 10"/>
          <p:cNvSpPr/>
          <p:nvPr>
            <p:custDataLst>
              <p:tags r:id="rId15"/>
            </p:custDataLst>
          </p:nvPr>
        </p:nvSpPr>
        <p:spPr>
          <a:xfrm>
            <a:off x="1482735" y="5310699"/>
            <a:ext cx="561165" cy="53547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94" name="直角三角形 11"/>
          <p:cNvSpPr/>
          <p:nvPr>
            <p:custDataLst>
              <p:tags r:id="rId16"/>
            </p:custDataLst>
          </p:nvPr>
        </p:nvSpPr>
        <p:spPr>
          <a:xfrm>
            <a:off x="2044025" y="5311346"/>
            <a:ext cx="84549" cy="14091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96" name="文本框 12"/>
          <p:cNvSpPr txBox="1"/>
          <p:nvPr>
            <p:custDataLst>
              <p:tags r:id="rId17"/>
            </p:custDataLst>
          </p:nvPr>
        </p:nvSpPr>
        <p:spPr>
          <a:xfrm>
            <a:off x="2080279" y="5462836"/>
            <a:ext cx="8330834" cy="76375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标识牌：设置清晰易懂的标识牌，指引客户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https://d.book118.com/657036036031006033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b"/>
  <p:tag name="KSO_WM_UNIT_VALUE" val="17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_1" val="7"/>
  <p:tag name="KSO_WM_UNIT_FILL_FORE_SCHEMECOLOR_INDEX_1_BRIGHTNESS" val="0"/>
  <p:tag name="KSO_WM_UNIT_FILL_FORE_SCHEMECOLOR_INDEX_1_POS" val="0"/>
  <p:tag name="KSO_WM_UNIT_FILL_FORE_SCHEMECOLOR_INDEX_1_TRANS" val="1"/>
  <p:tag name="KSO_WM_UNIT_FILL_FORE_SCHEMECOLOR_INDEX_2" val="7"/>
  <p:tag name="KSO_WM_UNIT_FILL_FORE_SCHEMECOLOR_INDEX_2_BRIGHTNESS" val="0"/>
  <p:tag name="KSO_WM_UNIT_FILL_FORE_SCHEMECOLOR_INDEX_2_POS" val="0.5"/>
  <p:tag name="KSO_WM_UNIT_FILL_FORE_SCHEMECOLOR_INDEX_2_TRANS" val="0"/>
  <p:tag name="KSO_WM_UNIT_FILL_FORE_SCHEMECOLOR_INDEX_3" val="7"/>
  <p:tag name="KSO_WM_UNIT_FILL_FORE_SCHEMECOLOR_INDEX_3_BRIGHTNESS" val="0"/>
  <p:tag name="KSO_WM_UNIT_FILL_FORE_SCHEMECOLOR_INDEX_3_POS" val="1"/>
  <p:tag name="KSO_WM_UNIT_FILL_FORE_SCHEMECOLOR_INDEX_3_TRANS" val="1"/>
  <p:tag name="KSO_WM_UNIT_FILL_GRADIENT_ANGLE" val="180"/>
  <p:tag name="KSO_WM_UNIT_FILL_GRADIENT_DIRECTION" val="4"/>
  <p:tag name="KSO_WM_UNIT_FILL_GRADIENT_TYPE" val="0"/>
  <p:tag name="KSO_WM_UNIT_FILL_TYPE" val="3"/>
  <p:tag name="KSO_WM_UNIT_HIGHLIGHT" val="0"/>
  <p:tag name="KSO_WM_UNIT_ID" val="_3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ORE_SCHEMECOLOR_INDEX_1" val="6"/>
  <p:tag name="KSO_WM_UNIT_TEXT_FORE_SCHEMECOLOR_INDEX_1_BRIGHTNESS" val="0.6"/>
  <p:tag name="KSO_WM_UNIT_TEXT_FORE_SCHEMECOLOR_INDEX_1_POS" val="0"/>
  <p:tag name="KSO_WM_UNIT_TEXT_FORE_SCHEMECOLOR_INDEX_1_TRANS" val="0"/>
  <p:tag name="KSO_WM_UNIT_TEXT_FORE_SCHEMECOLOR_INDEX_2" val="6"/>
  <p:tag name="KSO_WM_UNIT_TEXT_FORE_SCHEMECOLOR_INDEX_2_BRIGHTNESS" val="0.6"/>
  <p:tag name="KSO_WM_UNIT_TEXT_FORE_SCHEMECOLOR_INDEX_2_POS" val="0.8"/>
  <p:tag name="KSO_WM_UNIT_TEXT_FORE_SCHEMECOLOR_INDEX_2_TRANS" val="1"/>
  <p:tag name="KSO_WM_UNIT_TEXT_LINE_FILL_TYPE" val="5"/>
  <p:tag name="KSO_WM_UNIT_TEXT_LINE_GRADIENT_ANGLE" val="90"/>
  <p:tag name="KSO_WM_UNIT_TEXT_LINE_GRADIENT_DIRECTION" val="1"/>
  <p:tag name="KSO_WM_UNIT_TEXT_LINE_GRADIENT_TYPE" val="0"/>
  <p:tag name="KSO_WM_UNIT_TYPE" val="b"/>
  <p:tag name="KSO_WM_UNIT_VALUE" val="17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h_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4"/>
  <p:tag name="KSO_WM_UNIT_TEXT_FILL_FORE_SCHEMECOLOR_INDEX_BRIGHTNESS" val="0"/>
  <p:tag name="KSO_WM_UNIT_TEXT_FILL_TYPE" val="1"/>
  <p:tag name="KSO_WM_UNIT_TYPE" val="h_a"/>
  <p:tag name="KSO_WM_UNIT_VALUE" val="10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4"/>
  <p:tag name="KSO_WM_UNIT_TEXT_FILL_FORE_SCHEMECOLOR_INDEX_BRIGHTNESS" val="0"/>
  <p:tag name="KSO_WM_UNIT_TEXT_FILL_TYPE" val="1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YPE" val="b"/>
  <p:tag name="KSO_WM_UNIT_VALUE" val="17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稻小壳"/>
  <p:tag name="KSO_WM_UNIT_SUBTYPE" val="b"/>
  <p:tag name="KSO_WM_UNIT_TYPE" val="f"/>
  <p:tag name="KSO_WM_UNIT_VALUE" val="60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3.xml><?xml version="1.0" encoding="utf-8"?>
<p:tagLst xmlns:p="http://schemas.openxmlformats.org/presentationml/2006/main">
  <p:tag name="KSO_WM_BEAUTIFY_FLAG" val="#wm#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  <p:tag name="KSO_WM_TEMPLATE_THUMBS_INDEX" val="1、9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b"/>
  <p:tag name="KSO_WM_UNIT_VALUE" val="17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WPS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684.4&quot;,&quot;height&quot;:&quot;359.65&quot;}"/>
  <p:tag name="KSO_WM_SLIDE_ID" val="custom20230231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  <p:tag name="KSO_WM_TEMPLATE_THUMBS_INDEX" val="1、9"/>
</p:tagLst>
</file>

<file path=ppt/tags/tag88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ORE_SCHEMECOLOR_INDEX_1" val="6"/>
  <p:tag name="KSO_WM_UNIT_TEXT_FORE_SCHEMECOLOR_INDEX_1_BRIGHTNESS" val="0.6"/>
  <p:tag name="KSO_WM_UNIT_TEXT_FORE_SCHEMECOLOR_INDEX_1_POS" val="0"/>
  <p:tag name="KSO_WM_UNIT_TEXT_FORE_SCHEMECOLOR_INDEX_1_TRANS" val="0"/>
  <p:tag name="KSO_WM_UNIT_TEXT_FORE_SCHEMECOLOR_INDEX_2" val="6"/>
  <p:tag name="KSO_WM_UNIT_TEXT_FORE_SCHEMECOLOR_INDEX_2_BRIGHTNESS" val="0.6"/>
  <p:tag name="KSO_WM_UNIT_TEXT_FORE_SCHEMECOLOR_INDEX_2_POS" val="0.8"/>
  <p:tag name="KSO_WM_UNIT_TEXT_FORE_SCHEMECOLOR_INDEX_2_TRANS" val="1"/>
  <p:tag name="KSO_WM_UNIT_TEXT_LINE_FILL_TYPE" val="5"/>
  <p:tag name="KSO_WM_UNIT_TEXT_LINE_GRADIENT_ANGLE" val="90"/>
  <p:tag name="KSO_WM_UNIT_TEXT_LINE_GRADIENT_DIRECTION" val="1"/>
  <p:tag name="KSO_WM_UNIT_TEXT_LINE_GRADIENT_TYPE" val="0"/>
  <p:tag name="KSO_WM_UNIT_TYPE" val="b"/>
  <p:tag name="KSO_WM_UNIT_VALUE" val="17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2_1"/>
  <p:tag name="KSO_WM_UNIT_INDEX" val="1_2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3_1"/>
  <p:tag name="KSO_WM_UNIT_INDEX" val="1_3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4_1"/>
  <p:tag name="KSO_WM_UNIT_INDEX" val="1_4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1_1"/>
  <p:tag name="KSO_WM_UNIT_INDEX" val="1_1_1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22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2_2"/>
  <p:tag name="KSO_WM_UNIT_INDEX" val="1_2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20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3_2"/>
  <p:tag name="KSO_WM_UNIT_INDEX" val="1_3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8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5_1"/>
  <p:tag name="KSO_WM_UNIT_INDEX" val="1_5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6_1"/>
  <p:tag name="KSO_WM_UNIT_INDEX" val="1_6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4_2"/>
  <p:tag name="KSO_WM_UNIT_INDEX" val="1_4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6"/>
</p:tagLst>
</file>

<file path=ppt/tags/tag1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5_2"/>
  <p:tag name="KSO_WM_UNIT_INDEX" val="1_5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4"/>
</p:tagLst>
</file>

<file path=ppt/tags/tag10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6_2"/>
  <p:tag name="KSO_WM_UNIT_INDEX" val="1_6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2"/>
</p:tagLst>
</file>

<file path=ppt/tags/tag10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31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0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1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10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1*l_i*1_25"/>
  <p:tag name="KSO_WM_UNIT_INDEX" val="1_25"/>
  <p:tag name="KSO_WM_UNIT_LAYERLEVEL" val="1_1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1*l_i*1_24"/>
  <p:tag name="KSO_WM_UNIT_INDEX" val="1_24"/>
  <p:tag name="KSO_WM_UNIT_LAYERLEVEL" val="1_1"/>
  <p:tag name="KSO_WM_UNIT_LINE_FORE_SCHEMECOLOR_INDEX" val="5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1*l_i*1_23"/>
  <p:tag name="KSO_WM_UNIT_INDEX" val="1_23"/>
  <p:tag name="KSO_WM_UNIT_LAYERLEVEL" val="1_1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1*l_i*1_22"/>
  <p:tag name="KSO_WM_UNIT_INDEX" val="1_22"/>
  <p:tag name="KSO_WM_UNIT_LAYERLEVEL" val="1_1"/>
  <p:tag name="KSO_WM_UNIT_LINE_FORE_SCHEMECOLOR_INDEX" val="5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1*l_i*1_21"/>
  <p:tag name="KSO_WM_UNIT_INDEX" val="1_21"/>
  <p:tag name="KSO_WM_UNIT_LAYERLEVEL" val="1_1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i*1_20"/>
  <p:tag name="KSO_WM_UNIT_INDEX" val="1_20"/>
  <p:tag name="KSO_WM_UNIT_LAYERLEVEL" val="1_1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i*1_19"/>
  <p:tag name="KSO_WM_UNIT_INDEX" val="1_19"/>
  <p:tag name="KSO_WM_UNIT_LAYERLEVEL" val="1_1"/>
  <p:tag name="KSO_WM_UNIT_LINE_FORE_SCHEMECOLOR_INDEX" val="5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1*l_i*1_18"/>
  <p:tag name="KSO_WM_UNIT_INDEX" val="1_18"/>
  <p:tag name="KSO_WM_UNIT_LAYERLEVEL" val="1_1"/>
  <p:tag name="KSO_WM_UNIT_LINE_FORE_SCHEMECOLOR_INDEX" val="5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i*1_17"/>
  <p:tag name="KSO_WM_UNIT_INDEX" val="1_17"/>
  <p:tag name="KSO_WM_UNIT_LAYERLEVEL" val="1_1"/>
  <p:tag name="KSO_WM_UNIT_LINE_FORE_SCHEMECOLOR_INDEX" val="5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i*1_16"/>
  <p:tag name="KSO_WM_UNIT_INDEX" val="1_16"/>
  <p:tag name="KSO_WM_UNIT_LAYERLEVEL" val="1_1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1*l_i*1_15"/>
  <p:tag name="KSO_WM_UNIT_INDEX" val="1_15"/>
  <p:tag name="KSO_WM_UNIT_LAYERLEVEL" val="1_1"/>
  <p:tag name="KSO_WM_UNIT_LINE_FORE_SCHEMECOLOR_INDEX" val="5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i*1_14"/>
  <p:tag name="KSO_WM_UNIT_INDEX" val="1_14"/>
  <p:tag name="KSO_WM_UNIT_LAYERLEVEL" val="1_1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i*1_13"/>
  <p:tag name="KSO_WM_UNIT_INDEX" val="1_13"/>
  <p:tag name="KSO_WM_UNIT_LAYERLEVEL" val="1_1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i*1_12"/>
  <p:tag name="KSO_WM_UNIT_INDEX" val="1_12"/>
  <p:tag name="KSO_WM_UNIT_LAYERLEVEL" val="1_1"/>
  <p:tag name="KSO_WM_UNIT_LINE_FORE_SCHEMECOLOR_INDEX" val="5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1*l_i*1_11"/>
  <p:tag name="KSO_WM_UNIT_INDEX" val="1_11"/>
  <p:tag name="KSO_WM_UNIT_LAYERLEVEL" val="1_1"/>
  <p:tag name="KSO_WM_UNIT_LINE_FORE_SCHEMECOLOR_INDEX" val="5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i*1_10"/>
  <p:tag name="KSO_WM_UNIT_INDEX" val="1_10"/>
  <p:tag name="KSO_WM_UNIT_LAYERLEVEL" val="1_1"/>
  <p:tag name="KSO_WM_UNIT_LINE_FORE_SCHEMECOLOR_INDEX" val="5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i*1_9"/>
  <p:tag name="KSO_WM_UNIT_INDEX" val="1_9"/>
  <p:tag name="KSO_WM_UNIT_LAYERLEVEL" val="1_1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1*l_i*1_8"/>
  <p:tag name="KSO_WM_UNIT_INDEX" val="1_8"/>
  <p:tag name="KSO_WM_UNIT_LAYERLEVEL" val="1_1"/>
  <p:tag name="KSO_WM_UNIT_LINE_FORE_SCHEMECOLOR_INDEX" val="5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i*1_7"/>
  <p:tag name="KSO_WM_UNIT_INDEX" val="1_7"/>
  <p:tag name="KSO_WM_UNIT_LAYERLEVEL" val="1_1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1*l_i*1_6"/>
  <p:tag name="KSO_WM_UNIT_INDEX" val="1_6"/>
  <p:tag name="KSO_WM_UNIT_LAYERLEVEL" val="1_1"/>
  <p:tag name="KSO_WM_UNIT_LINE_FORE_SCHEMECOLOR_INDEX" val="5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i*1_5"/>
  <p:tag name="KSO_WM_UNIT_INDEX" val="1_5"/>
  <p:tag name="KSO_WM_UNIT_LAYERLEVEL" val="1_1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i*1_4"/>
  <p:tag name="KSO_WM_UNIT_INDEX" val="1_4"/>
  <p:tag name="KSO_WM_UNIT_LAYERLEVEL" val="1_1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i*1_3"/>
  <p:tag name="KSO_WM_UNIT_INDEX" val="1_3"/>
  <p:tag name="KSO_WM_UNIT_LAYERLEVEL" val="1_1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i*1_2"/>
  <p:tag name="KSO_WM_UNIT_INDEX" val="1_2"/>
  <p:tag name="KSO_WM_UNIT_LAYERLEVEL" val="1_1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1*l_i*1_1"/>
  <p:tag name="KSO_WM_UNIT_INDEX" val="1_1"/>
  <p:tag name="KSO_WM_UNIT_LAYERLEVEL" val="1_1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8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2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81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3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3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232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7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1">
      <a:dk1>
        <a:srgbClr val="000000"/>
      </a:dk1>
      <a:lt1>
        <a:srgbClr val="FFFFFF"/>
      </a:lt1>
      <a:dk2>
        <a:srgbClr val="0D1053"/>
      </a:dk2>
      <a:lt2>
        <a:srgbClr val="F8F8FE"/>
      </a:lt2>
      <a:accent1>
        <a:srgbClr val="EB99FF"/>
      </a:accent1>
      <a:accent2>
        <a:srgbClr val="99C2FF"/>
      </a:accent2>
      <a:accent3>
        <a:srgbClr val="BDBFF4"/>
      </a:accent3>
      <a:accent4>
        <a:srgbClr val="CEF3FE"/>
      </a:accent4>
      <a:accent5>
        <a:srgbClr val="D3FCD0"/>
      </a:accent5>
      <a:accent6>
        <a:srgbClr val="F7FECE"/>
      </a:accent6>
      <a:hlink>
        <a:srgbClr val="0563C1"/>
      </a:hlink>
      <a:folHlink>
        <a:srgbClr val="954F72"/>
      </a:folHlink>
    </a:clrScheme>
    <a:fontScheme name="自定义 11">
      <a:majorFont>
        <a:latin typeface="MiSans Heavy"/>
        <a:ea typeface="MiSans Heavy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17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5">
      <vt:lpstr>Arial</vt:lpstr>
      <vt:lpstr>Calibri</vt:lpstr>
      <vt:lpstr>MiSans Heavy</vt:lpstr>
      <vt:lpstr>MiSans</vt:lpstr>
      <vt:lpstr>Wingdings</vt:lpstr>
      <vt:lpstr>微软雅黑</vt:lpstr>
      <vt:lpstr>Calibri Light</vt:lpstr>
      <vt:lpstr>Office Theme</vt:lpstr>
      <vt:lpstr>售楼处景观方案</vt:lpstr>
      <vt:lpstr>目录</vt:lpstr>
      <vt:lpstr>售楼处景观方案概述</vt:lpstr>
      <vt:lpstr>景观方案的目的和意义</vt:lpstr>
      <vt:lpstr>景观方案的设计理念</vt:lpstr>
      <vt:lpstr>景观方案的主题和风格</vt:lpstr>
      <vt:lpstr>售楼处景观方案布局</vt:lpstr>
      <vt:lpstr>入口区域设计</vt:lpstr>
      <vt:lpstr>中心景观区设计</vt:lpstr>
      <vt:lpstr>休闲娱乐区设计</vt:lpstr>
      <vt:lpstr>绿化植被规划</vt:lpstr>
      <vt:lpstr>售楼处景观方案元素</vt:lpstr>
      <vt:lpstr>水景设计</vt:lpstr>
      <vt:lpstr>灯光照明设计</vt:lpstr>
      <vt:lpstr>雕塑小品设计</vt:lpstr>
      <vt:lpstr>座椅、垃圾桶等设施设计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2024-09-06T10:43:43.503</cp:lastPrinted>
  <dcterms:created xsi:type="dcterms:W3CDTF">2024-09-06T02:43:43Z</dcterms:created>
  <dcterms:modified xsi:type="dcterms:W3CDTF">2024-09-06T02:43:46Z</dcterms:modified>
</cp:coreProperties>
</file>