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7632D1-725B-4889-B8BC-003BC3523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3D18DF-D22F-4631-B34D-4B8E379B44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0C570B-068E-4BFF-8193-F9DD707641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61755A0-CD86-4F78-97D4-7686099BE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71F427-3EF6-4C73-9CAD-D6D7A8BEE5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4B149FF-C151-4D2D-987A-B55F8BAD358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076D2F-8183-443C-9D51-2B5B78CAE1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ED95CA-727B-4623-B731-3ADDD2B5B7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3CF879-A50D-4094-9A60-7D707408B8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EF9BD2-A344-434F-9969-49EEC80E7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4B3273-2238-426A-907E-5AD0950270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041134144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新能源的发展与现代能源治理体系的建设</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新能源发展现状及趋势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现代能源治理体系概述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新能源发展与现代能源治理体系关系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新能源发展在现代能源治理体系中作用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现代能源治理体系建设路径与措施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新能源发展现状及趋势</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新能源占比逐年提升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随着全球气候变化和环境问题日益严重，各国政府和企业纷纷加大对新能源的投资和研发力度，新能源在全球能源消费中的占比逐年提升。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多元化发展趋势明显</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太阳能、风能、水能、生物质能等新能源形式在全球范围内得到广泛应用，呈现出多元化发展的趋势。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技术创新推动成本下降</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随着新能源技术的不断创新和进步，新能源设备的制造成本和运营成本不断下降，使得新能源在经济上更具竞争力。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全球新能源发展现状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682" r="2368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中国已经成为全球最大的新能源市场之一，新能源产业规模持续扩大，涵盖了太阳能、风能、水能、生物质能等多个领域。</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新能源产业规模全球领先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中国在新能源技术研发方面取得了重大突破，如光伏电池转换效率的提升、风力发电机组的大型化等，为全球新能源技术的发展做出了重要贡献。</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技术创新取得重大突破</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中国政府出台了一系列扶持新能源产业发展的政策，如补贴、税收减免、优先并网等，为新能源产业的快速发展提供了有力支持。</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政策扶持推动快速发展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中国新能源发展现状及成就</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4915" r="2491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新能源占比将持续提升</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随着全球应对气候变化和环境问题的紧迫性增加，以及新能源技术的不断进步和成本下降，新能源在全球能源消费中的占比将持续提升。</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智能化和数字化将成为发展重点</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未来新能源的发展将更加注重智能化和数字化技术的应用，如人工智能、大数据、物联网等，以提高新能源设备的运行效率和管理水平。</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储能技术将得到广泛应用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随着储能技术的不断发展和成本下降，储能系统将在新能源领域得到广泛应用，有效解决新能源发电的波动性和不稳定性问题，提高电力系统的稳定性和可靠性。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未来新能源发展趋势预测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现代能源治理体系概述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能源治理体系定义与内涵</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能源治理体系定义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能源治理体系是指国家、政府、企业和社会各方面在能源领域中的组织结构、制度安排和运行机制的总和，旨在实现能源安全、高效、清洁和可持续发展。</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能源治理体系内涵</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包括能源法律法规、政策规划、技术标准、市场监管、公共服务等多个方面，涉及能源生产、传输、消费和环保等各个环节，是一个复杂而综合的系统工程。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坚持创新、协调、绿色、开放、共享的发展理念，以市场化改革为方向，加强政府引导和市场机制作用，推动能源革命和高质量发展。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建立适应新时代要求的现代能源治理体系，实现能源安全稳定供应、清洁低碳转型、高效利用和创新驱动发展，促进经济社会全面绿色转型。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现代能源治理体系构建原则与目标</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构建目标</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构建原则</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我国已初步建立起较为完善的现代能源治理体系，包括法律法规、政策规划、技术标准、市场监管等方面。但仍存在一些问题，如市场机制不完善、创新能力不足等。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国内现代能源治理体系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发达国家在现代能源治理体系建设方面起步较早，积累了丰富的经验。例如，美国、欧洲等国家在能源法律法规、市场机制、技术创新等方面具有较为成熟的做法。同时，一些发展中国家也在积极探索适合自身国情的现代能源治理体系建设路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国外现代能源治理体系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国内外现代能源治理体系比较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新能源发展与现代能源治理体系关系</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792" r="13792"/>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新能源的发展加速了传统化石能源向清洁能源的转型，推动了能源结构的优化和升级。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推动能源结构转型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新能源技术的不断创新和进步，为现代能源治理体系提供了更多的技术选择和解决方案。</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促进技术创新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新能源的高效利用有助于提高能源利用效率，减少能源浪费，进一步推动现代能源治理体系的发展。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提高能源利用效率</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新能源发展对现代能源治理体系影响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现代能源治理体系通过制定一系列政策法规，为新能源的发展提供政策保障和支持。</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提供政策保障</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现代能源治理体系通过加强市场监管，规范市场秩序，为新能源的发展创造公平竞争的市场环境。</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加强市场监管</a:t>
            </a:r>
          </a:p>
        </p:txBody>
      </p:sp>
      <p:pic>
        <p:nvPicPr>
          <p:cNvPr id="10" name="Picture 10"/>
          <p:cNvPicPr>
            <a:picLocks noChangeAspect="1"/>
          </p:cNvPicPr>
          <p:nvPr/>
        </p:nvPicPr>
        <p:blipFill>
          <a:blip r:embed="rId3"/>
          <a:srcRect l="17407" r="1740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现代能源治理体系积极推动国际合作，促进全球范围内的新能源技术交流和合作，共同应对全球能源和环境挑战。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推动国际合作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现代能源治理体系对新能源发展作用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https://d.book118.com/657041134144006033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2024-09-07T08:54:44.099</cp:lastPrinted>
  <dcterms:created xsi:type="dcterms:W3CDTF">2024-09-07T00:54:44Z</dcterms:created>
  <dcterms:modified xsi:type="dcterms:W3CDTF">2024-09-07T00:54:46Z</dcterms:modified>
</cp:coreProperties>
</file>