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A76E9-462D-4E8B-8776-A13D417D1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81DC5-5BEE-4F45-AF4D-DC0932C0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AADC6-DDDC-493B-BB07-8A09A766F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75F99-EC9E-45C4-B393-8B721ABC4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39433-7BA8-4D79-9D98-780CABBF6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E4ED7-0FF5-49A0-9B0A-40D7BF10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673442-3EEC-47FD-8885-C063B82F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B6CAE-80D9-4A4B-A349-7B72EE2C3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B2081-A46C-492A-AEA9-E4767452B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DF1C0-0972-4FC9-B979-7AB65BD88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1251C-ED7F-4B9E-8E80-3B79145AC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421020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网络广告的发展史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网络广告的起源与早期发展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网络广告的快速发展阶段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网络广告的创新与变革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网络广告法规与伦理问题探讨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未来网络广告发展趋势预测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9" r="152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评估网络广告对市场营销的影响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探讨网络广告的发展历程和趋势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分析网络广告的优势和挑战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网络广告的起源和发展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网络广告的优势和挑战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网络广告的主要类型和特点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网络广告的未来趋势和发展方向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网络广告的起源与早期发展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静态网页广告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在互联网发展初期，网络广告主要以静态网页形式存在，这些广告通常被放置在网站的显眼位置，以吸引用户注意。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电子邮件广告是早期网络广告的另一种形式，广告主通过向用户发送包含广告信息的电子邮件来推广产品或服务。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论坛与新闻组广告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在互联网社区中，广告主会在论坛和新闻组中发布广告信息，以吸引目标受众。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互联网诞生初期的广告形式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有限的定向能力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由于技术限制，早期网络广告的定向能力较弱，广告主难以精确地将广告投放给目标受众。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广告效果难以衡量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在早期阶段，网络广告的效果衡量标准尚未建立，广告主难以准确评估广告的投资回报率。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简单的广告形式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早期的网络广告形式相对简单，主要以文本和静态图片为主，缺乏动态效果和互动性。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早期网络广告的特点与局限性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1994年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AT&amp;T公司在HotWired网站上发布了第一个网络横幅广告，标志着网络广告的诞生。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1996年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DoubleClick公司成立，专注于提供网络广告服务和技术支持，推动了网络广告行业的发展。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Google公司成立，其AdWords广告服务在几年后推出，改变了网络广告的投放和定价模式。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1995年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网景公司推出了网景导航者浏览器，支持JavaScript等脚本语言，为网络广告的互动性提供了技术支持。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重要时间节点和事件回顾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网络广告的快速发展阶段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竞价排名的普及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竞价排名是搜索引擎广告的一种形式，广告主通过出价竞争关键词的排名，出价越高，广告展示位置越靠前。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广告效果的可衡量性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搜索引擎广告提供了详细的数据统计和分析工具，广告主可以精确地衡量广告的效果和投资回报率。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关键词广告的出现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搜索引擎广告起源于关键词广告，广告主通过购买与自身业务相关的关键词，在用户搜索时展示广告。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搜索引擎广告的崛起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随着社交媒体平台的普及和用户数量的不断增长，社交媒体广告成为了一种重要的网络广告形式。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社交媒体用户数量的增长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社交媒体平台通过用户数据和行为分析，可以实现精准的广告定向，将广告展示给目标受众。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广告定向的准确性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社交媒体广告形式多样，包括图片、视频、信息流等，可以满足不同广告主的需求。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广告形式的多样性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社交媒体广告的普及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程序化购买的普及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程序化购买是一种利用技术手段自动化购买和投放广告的方式，可以提高广告购买的效率和精准度。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实时竞价的出现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实时竞价是一种在极短时间内对广告展示进行竞价的方式，广告主可以根据广告效果实时调整出价。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数据驱动的广告投放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程序化购买和实时竞价结合了大量用户数据和行为分析，可以实现更加精准的广告投放和优化。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程序化购买和实时竞价的兴起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https://d.book118.com/657042102034006042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2024-09-15T09:53:48.807</cp:lastPrinted>
  <dcterms:created xsi:type="dcterms:W3CDTF">2024-09-15T01:53:48Z</dcterms:created>
  <dcterms:modified xsi:type="dcterms:W3CDTF">2024-09-15T01:53:50Z</dcterms:modified>
</cp:coreProperties>
</file>