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5F91E-08D3-4E80-A9ED-7A4ECA239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79F5C-63D4-4034-BAC2-1CFBB7EE8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9A6BA-582B-499E-8F94-1D8FBB61B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7ABB0-B8D9-4F25-B773-177E72102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EEA34D-B1C7-4A8B-B459-A3F66353D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3A915D-F7A2-4618-B816-CD7B7F221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273D7E-0B4F-4725-9E30-17FF4C454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51C9F-1764-44D3-9E08-922D3B56E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25131-122C-4152-920F-D8C689BA6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0DD38-52F4-4117-A5C0-ADC97472F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3A898-694E-4A28-B928-BA87182FB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4304216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手术风险评估与手术安全核查解读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手术风险评估概述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手术安全核查制度及流程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手术风险评估实践应用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手术安全核查实践应用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手术风险评估与手术安全核查的关联性分析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手术风险评估概述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降低手术并发症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通过针对性的风险评估和干预措施，可以降低手术并发症的发生率，提高手术安全性。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通过风险评估，可以识别手术过程中可能存在的潜在风险，包括患者因素、手术因素、麻醉因素等，为后续的风险管理和防范措施提供依据。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根据风险评估结果，可以合理分配医疗资源，提高医疗资源的利用效率。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依靠专家经验和知识进行评估，具有主观性和经验性。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9824" b="198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通过对历史数据进行统计分析，识别风险因素和风险程度。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将风险因素和风险程度进行矩阵排列，直观展示风险大小和优先级。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风险评估的常用方法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手术风险评估需要根据患者的具体情况进行个体化评估，包括年龄、性别、病情等因素。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手术风险受多种因素影响，包括患者因素、手术因素、麻醉因素等，需要综合考虑。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多因素性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手术风险随着手术进程和患者病情变化而动态变化，需要实时更新和调整风险评估结果。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手术风险评估的特点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手术安全核查制度及流程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确保手术患者、手术部位及术式正确，提高手术安全性，减少医疗差错事故。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手术安全核查制度的目的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适用于所有择期手术、急诊手术及介入诊疗等有创操作。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手术安全核查制度的适用范围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包括手术医师、麻醉医师、手术室护士及患者或其家属。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手术安全核查制度的实施主体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手术安全核查制度介绍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手术安全核查流程详解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术前核查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在患者进入手术室前，由手术医师、麻醉医师及手术室护士共同核对患者身份、手术部位及术式等信息，确保准确无误。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术中核查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在麻醉实施前、手术开始前及患者离开手术室前，由手术医师、麻醉医师及手术室护士再次核对相关信息，确保手术过程安全。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术后核查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在患者返回病房后，由病房护士与手术室护士共同核对患者身份、手术部位、术式及术中情况等，确保术后护理工作的顺利进行。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做好记录与交接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每次核查后都应做好记录，确保信息的可追溯性；同时，在患者交接时应详细交代患者的病情及注意事项，确保术后护理工作的顺利进行。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严格执行查对制度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在手术安全核查过程中，必须严格执行查对制度，确保每位患者的信息准确无误。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手术医师、麻醉医师及手术室护士应密切协作，共同确保手术过程的安全。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在核查过程中，应时刻关注患者的安全状况，及时发现并处理潜在的安全隐患。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核查过程中的注意事项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手术风险评估实践应用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手术类型与复杂程度评估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根据手术部位、手术方式、预计手术时间等因素，评估手术的难易程度及风险等级。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术前检查与准备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包括必要的实验室检查、影像学检查、术前讨论等，确保手术前的充分准备。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病人情况评估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包括年龄、性别、体重、ASA分级等，以及合并症、过敏史等相关因素。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评估麻醉方式、麻醉药物用量及可能出现的并发症等。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麻醉风险评估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关注手术过程中的出血、感染、器官损伤等风险，并采取相应措施进行预防和处理。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手术操作风险评估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通过实时监测病人的生命体征、出血量等指标，及时发现并处理术中出现的异常情况。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术中监测与应对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术中风险评估与应对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https://d.book118.com/657043042165006041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2024-09-14T22:52:23.265</cp:lastPrinted>
  <dcterms:created xsi:type="dcterms:W3CDTF">2024-09-14T14:52:23Z</dcterms:created>
  <dcterms:modified xsi:type="dcterms:W3CDTF">2024-09-14T14:52:25Z</dcterms:modified>
</cp:coreProperties>
</file>