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C4CB1-50B2-4171-A419-32BC55D7A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C5FC2-81FB-4EFE-B51E-31F712621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760AC-2052-486D-8458-34CCA80CA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E9340-D50E-41B8-86E2-C2617DFFB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1A9C48-C2A1-42D6-8696-5C9CA53CB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2CE0D2-D43B-4AE8-921E-30995CD70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D7291F-DC5C-4B48-B48A-9F748C624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24769-134A-4AC9-9CD3-5047967E6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938D7-F4FB-40B5-85FC-8ED11050F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1BB39-263F-455E-936F-FF1E91992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0276E-F30D-41C1-B34D-B56506235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4311116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《维护公共秩序》ppt课件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公共秩序的定义与重要性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公共秩序的破坏与后果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维护公共秩序的措施与手段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公共秩序维护的案例分析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公共秩序维护的未来展望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公共秩序的定义与重要性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13" r="17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公共秩序是指在一定的社会结构中，通过政府、社会组织和个人力量，维护社会正常运转、促进社会公平正义、保障公民权利和利益的一种有序的状态。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公共秩序包括政治、经济、文化、社会、生态等多个领域，是社会发展的重要基石。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公共秩序的含义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公共秩序的维护有助于减少社会矛盾和冲突，保持社会稳定，为经济发展和社会进步创造良好的环境。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公共秩序的维护能够保障公民权利和利益，促进社会公平正义，增强社会凝聚力。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促进社会公平正义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良好的公共秩序能够优化资源配置，提高社会运行效率，推动社会进步。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公共秩序对社会的意义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公共秩序的维护能够减少犯罪行为的发生，保障公民的人身安全和财产安全。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08" r="2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维护合法权益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提供公共服务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公共秩序的维护能够保障公民的合法权益，防止权利受到侵犯。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公共秩序的维护能够提供优质的公共服务，满足公民的基本需求，提高生活质量。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公共秩序的维护对于公民个人权利的保障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公共秩序的破坏与后果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如公共交通工具上的拥挤、喧哗，公园、广场等公共场所的混乱。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公共场所的混乱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包括但不限于盗窃、斗殴、非法集会等违法行为。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违法犯罪行为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如阻碍公务执行、扰乱机关团体等单位秩序。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扰乱正常社会管理秩序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如网络谣言、网络暴力、网络色情等。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网络秩序的混乱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公共秩序破坏的具体表现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社会信任的降低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政府公信力的下降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影响国际形象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公共秩序破坏对社会的负面影响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公共秩序的破坏导致人们对社会的信任感降低，影响社会和谐稳定。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公共秩序的混乱可能导致社会资源的浪费，增加社会运行成本。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频繁发生的公共秩序问题可能使人们对政府的管理能力产生质疑。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严重的公共秩序问题可能影响我国的国际形象。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404" r="840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6100" r="61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公共秩序的混乱可能导致公民的人身安全受到威胁，如拥挤导致跌倒、斗殴导致伤害等。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侵犯人身权利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公共场所的混乱可能导致公民财产受损，如物品丢失、被盗等。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侵犯财产权利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公共秩序的混乱可能给公民带来精神压力和心理负担，影响其正常生活和工作。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精神损害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如公民在公共场所的权利、参与社会活动的权利等受到限制或侵害。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影响公民的合法权益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公共秩序破坏对公民个人权利的侵害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https://d.book118.com/657043111161006033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2024-09-07T12:27:48.899</cp:lastPrinted>
  <dcterms:created xsi:type="dcterms:W3CDTF">2024-09-07T04:27:48Z</dcterms:created>
  <dcterms:modified xsi:type="dcterms:W3CDTF">2024-09-07T04:27:50Z</dcterms:modified>
</cp:coreProperties>
</file>