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TSKGC+GUVHTL+ArialMT"/>
      <p:regular r:id="rId15"/>
    </p:embeddedFont>
    <p:embeddedFont>
      <p:font typeface="KBPRFC+MS-UIGothic"/>
      <p:regular r:id="rId16"/>
    </p:embeddedFont>
    <p:embeddedFont>
      <p:font typeface="UFMAOK+ASQAWP+MicrosoftYaHei"/>
      <p:regular r:id="rId17"/>
    </p:embeddedFont>
    <p:embeddedFont>
      <p:font typeface="GKFNUK+RJGNGV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5AC58-71CE-4032-A111-F21FF6BF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71985-0607-4116-9DB6-15211D8C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AE7C-5174-4D13-9899-0A37BF937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7602-BE80-4938-86F3-1403205AC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25A34-1F51-4271-8078-2A8E3764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66E5C-BA88-48CB-8077-812C3249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67A8B-1D06-4F07-A67E-D270CB0B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87FA1-F28A-4CC6-893D-B0730B56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86410-9180-45B8-B53E-267D52FB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8A6CE-24ED-4258-B1C9-1CB02DD7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71FA9-4C12-4F2F-B422-725D0B41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3131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040570"/>
            <a:ext cx="5491421" cy="1880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TSKGC+GUVHTL+ArialMT"/>
                <a:cs typeface="UTSKGC+GUVHT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理的理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TSKGC+GUVHTL+ArialMT"/>
                <a:cs typeface="UTSKGC+GUVHT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理的方法和技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TSKGC+GUVHTL+ArialMT"/>
                <a:cs typeface="UTSKGC+GUVHT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用与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040570"/>
            <a:ext cx="5491421" cy="13319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TSKGC+GUVHTL+ArialMT"/>
                <a:cs typeface="UTSKGC+GUVHT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理的挑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TSKGC+GUVHTL+ArialMT"/>
                <a:cs typeface="UTSKGC+GUVHT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2400">
                <a:solidFill>
                  <a:srgbClr val="FFFFFF"/>
                </a:solidFill>
                <a:latin typeface="KBPRFC+MS-UIGothic"/>
                <a:cs typeface="KBPRFC+MS-UIGothic"/>
              </a:rPr>
              <a:t>理案例分享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000" spc="15">
                <a:solidFill>
                  <a:srgbClr val="00B6FF"/>
                </a:solidFill>
                <a:latin typeface="KBPRFC+MS-UIGothic"/>
                <a:cs typeface="KBPRFC+MS-UIGothic"/>
              </a:rPr>
              <a:t>力性心理治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疗护</a:t>
            </a:r>
            <a:r>
              <a:rPr sz="2000">
                <a:solidFill>
                  <a:srgbClr val="00B6FF"/>
                </a:solidFill>
                <a:latin typeface="KBPRFC+MS-UIGothic"/>
                <a:cs typeface="KBPRFC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KBPRFC+MS-UIGothic"/>
                <a:cs typeface="KBPRFC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力性心理治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BPRFC+MS-UIGothic"/>
                <a:cs typeface="KBPRFC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KBPRFC+MS-UIGothic"/>
                <a:cs typeface="KBPRFC+MS-UIGothic"/>
              </a:rPr>
              <a:t>心理健康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BPRFC+MS-UIGothic"/>
                <a:cs typeface="KBPRFC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KBPRFC+MS-UIGothic"/>
                <a:cs typeface="KBPRFC+MS-UIGothic"/>
              </a:rPr>
              <a:t>人格整合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28129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深入理解和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理内在的心理冲突，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理可以帮助个体减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少焦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、抑郁等情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，提升心理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健康水平。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过处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理内在的心理冲突和整合不同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的自我部分，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以帮助个体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人格的整合和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BPRFC+MS-UIGothic"/>
                <a:cs typeface="KBPRFC+MS-UIGothic"/>
              </a:rPr>
              <a:t>提高自我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FFFDFD"/>
                </a:solidFill>
                <a:latin typeface="KBPRFC+MS-UIGothic"/>
                <a:cs typeface="KBPRFC+MS-UIGothic"/>
              </a:rPr>
              <a:t>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理可以帮助个体更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深入地了解自己的内在心理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程、防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御机制和行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模式，提高自我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知和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PRFC+MS-UIGothic"/>
                <a:cs typeface="KBPRFC+MS-UIGothic"/>
              </a:rPr>
              <a:t>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力性心理治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KBPRFC+MS-UIGothic"/>
                <a:cs typeface="KBPRFC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6664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理起源于精神分析学派，由奥地利精神分析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西格蒙德</a:t>
            </a:r>
            <a:r>
              <a:rPr sz="1500">
                <a:solidFill>
                  <a:srgbClr val="FFFFFF"/>
                </a:solidFill>
                <a:latin typeface="UFMAOK+ASQAWP+MicrosoftYaHei"/>
                <a:cs typeface="UFMAOK+ASQAWP+MicrosoftYaHei"/>
              </a:rPr>
              <a:t>·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弗洛伊德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立。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多年的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性心理治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理的理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KBPRFC+MS-UIGothic"/>
                <a:cs typeface="KBPRFC+MS-UIGothic"/>
              </a:rPr>
              <a:t>和方法不断得到丰富和完善。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KBPRFC+MS-UIGothic"/>
                <a:cs typeface="KBPRFC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随着心理学理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和技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的不断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展，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理也在不断演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代的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理不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关注个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体的内在心理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程，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关注个体与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境的关系，以及社会文化因素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个体心理的影响。同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力性心理治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理也在与其他心理治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的融合中不断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KBPRFC+MS-UIGothic"/>
                <a:cs typeface="KBPRF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精神分析理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KBPRFC+MS-UIGothic"/>
                <a:cs typeface="KBPRF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人本主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KBPRFC+MS-UIGothic"/>
                <a:cs typeface="KBPRFC+MS-UIGothic"/>
              </a:rPr>
              <a:t>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个体内在的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极力量和潜能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BPRFC+MS-UIGothic"/>
                <a:cs typeface="KBPRF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人本主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关注个体内在的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极力量和潜能，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每个人都有自我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向，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过积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听、关注、理解和支持，激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个体内在的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极力量，促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自我成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BPRFC+MS-UIGothic"/>
                <a:cs typeface="KBPRF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https://d.book118.com/657043131065006044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UTSKGC+GUVHTL+ArialMT</vt:lpstr>
      <vt:lpstr>Times New Roman</vt:lpstr>
      <vt:lpstr>SimSun</vt:lpstr>
      <vt:lpstr>KBPRFC+MS-UIGothic</vt:lpstr>
      <vt:lpstr>UFMAOK+ASQAWP+MicrosoftYaHei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2024-09-18T21:25:23.644</cp:lastPrinted>
  <dcterms:created xsi:type="dcterms:W3CDTF">2024-09-18T13:25:23Z</dcterms:created>
  <dcterms:modified xsi:type="dcterms:W3CDTF">2024-09-18T13:25:24Z</dcterms:modified>
</cp:coreProperties>
</file>