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2AB02-8082-4C3F-B60B-2FB94BB60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902D5-DBFC-42D6-B0D0-AFC1DE4E6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E2DE8-8AD4-4430-8F0D-222C651FB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B39ECB-762E-4FD2-A80A-1531B45D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024504-22FC-4693-847A-E1CECA9AE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11FE0-B00A-4E2B-A074-348EB44C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28AD3-EA21-4797-A003-A4716EF0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00019-526A-4593-A506-CD8D57C9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0BF7E-E4C4-4295-AF7C-DB76B4AB3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B035B-F9E1-4833-BF5B-610494ABB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D36AB-CCC5-4B49-97F5-E7304F749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44020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某公司总经理执行力提升培训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总经理领导力与团队建设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制定明确目标与战略规划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优化流程，提高运营效率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激励与考核机制设计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营造企业文化，助力执行力提升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22" r="318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0" r="314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执行力是企业或个人在实现目标过程中所展现出的行动力、决策力和协同力的综合体现。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执行力定义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包括目标设定、计划制定、资源配置、团队协作、风险控制等多个方面。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执行力定义及核心要素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优秀的执行力能够确保企业战略和计划的高效实施，提高运营效率。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快速响应市场变化，抓住市场机遇，从而增强企业的市场竞争力。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强化团队的执行意识和能力，形成良好的企业执行文化。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优秀执行力对企业影响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总经理需要制定清晰、明确的企业战略和目标，为团队提供明确的方向。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制定战略和目标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选拔具备执行力的优秀人才，并进行合理的资源配置，组建高效执行团队。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对团队的执行过程进行监督，确保计划的有效实施，并对执行结果进行客观评估。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总经理在执行力中角色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总经理领导力与团队建设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领导力是执行力的基础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领导力强的总经理能够制定清晰的目标和战略，并带领团队高效执行，从而实现公司的愿景和使命。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领导力能够激发员工积极性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优秀的领导者能够了解员工的需求和动机，通过激励和指导，激发员工的积极性和创造力，提高团队的执行力和绩效。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领导力有助于建立信任和合作关系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领导力强的总经理能够在团队中建立信任和合作关系，促进团队成员之间的协作和沟通，从而提高团队的执行力和效率。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领导力在提升执行力中作用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建立清晰的团队目标和角色分工，使每个团队成员都能够明确自己的职责和任务，从而提高团队的执行力和效率。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明确团队目标和角色分工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通过定期的会议、团队建设活动等方式，促进团队成员之间的沟通和协作，增强团队凝聚力和合作精神。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促进团队成员之间的沟通和协作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为团队成员提供必要的培训和支持，帮助他们提高专业技能和知识水平，增强团队的执行力和创新能力。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提供必要的培训和支持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高效团队建设策略与方法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了解员工需求和动机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通过沟通和交流，了解员工的需求和动机，为他们提供合适的工作环境和激励措施，从而激发员工的潜能和创造力。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建立认可和奖励机制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建立认可和奖励机制，对员工的优秀表现和贡献给予及时的认可和奖励，增强员工的归属感和忠诚度，提高团队的凝聚力。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提供发展机会和职业晋升路径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为员工提供发展机会和职业晋升路径，帮助他们实现个人职业发展目标，从而增强员工的满意度和团队的稳定性。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激发员工潜能，提高团队凝聚力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制定明确目标与战略规划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Specific（明确…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目标必须清晰明确，不含糊其辞，能够准确传达给团队成员。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目标需要是可量化的，有明确的衡量标准，以便评估执行效果。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目标需要具有挑战性，但也要考虑到资源和时间限制，确保目标可实现。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目标需要与公司的整体战略和业务需求密切相关，确保团队的努力方向与公司发展方向一致。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目标需要设定明确的时间限制，以便跟踪进度和及时调整计划。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SMART原则在目标制定中应用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执行力是实现战略规划的关键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没有强大的执行力，再好的战略规划也只是纸上谈兵，无法实现预期成果。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战略规划与执行力相互促进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有效的战略规划能够提升团队的士气和凝聚力，进而提升执行力；而强大的执行力又能够推动战略规划的顺利实施和达成。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战略规划为执行力提供方向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明确的战略规划能够帮助团队理解公司的长期目标和短期重点，为执行力提供明确的方向。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战略规划与执行力关系剖析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https://d.book118.com/657044020152006031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2024-09-04T08:07:53.179</cp:lastPrinted>
  <dcterms:created xsi:type="dcterms:W3CDTF">2024-09-04T00:07:53Z</dcterms:created>
  <dcterms:modified xsi:type="dcterms:W3CDTF">2024-09-04T00:07:55Z</dcterms:modified>
</cp:coreProperties>
</file>