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AB7B11-95ED-4041-A6C1-B36C7F3D1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03F231-896D-4A7A-8668-907374FD3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67CCCB-92A4-48AE-B0F4-54907DE99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08C155-9E5E-4B54-89EE-B4909B236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FCD06E-6845-4E9E-8BE4-F09555DC5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D6AB87-4ACC-42BC-B018-276F8380C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5F450A-AB1A-46BB-9EA0-B4A0DAAE8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86BC72-190E-4B50-B651-EE8E5A046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D8C307-6780-4E2D-88A3-FD58B1408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7012D1-C385-4889-845B-23D008C9F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F30D33-BDA1-4788-8008-7FF4C5C5E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04411313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脑干出血护理查房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脑干出血疾病概述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脑干出血的护理要点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脑干出血患者的康复训练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脑干出血患者的心理护理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脑干出血的预防与控制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脑干出血疾病概述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345" r="2834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852" r="328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脑干出血是指脑干（大脑中连接大脑和脊髓的部分）内部的出血。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脑干是控制许多基本生命功能的区域，如呼吸、心跳、觉醒等，因此脑干出血通常病情严重，需要及时治疗。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长期高血压可导致脑动脉粥样硬化，增加血管破裂的风险。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高血压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7" r="1679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脑血管畸形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抗凝药物使用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7" r="1679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先天性脑血管发育异常，可能导致血管破裂出血。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如华法林等抗凝药物可能导致脑出血。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脑干出血的病因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脑干出血的症状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意识障碍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/>
                  </a:solidFill>
                  <a:latin typeface="Microsoft Yahei"/>
                  <a:ea typeface="Microsoft Yahei"/>
                  <a:cs typeface="Microsoft Yahei"/>
                </a:rPr>
                <a:t>呼吸困难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患者可能很快陷入昏迷或出现意识模糊。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可能出现呼吸急促、困难甚至停止。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头痛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肢体瘫痪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其他症状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突然剧烈头痛，可能伴随恶心、呕吐。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出血侧的肢体可能失去活动能力。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如高烧、血压异常等。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脑干出血的护理要点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确保患者呼吸道畅通，及时清理呼吸道分泌物，避免窒息和吸入性肺炎。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583" r="15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密切监测患者的血压、心率、呼吸等生命体征，发现异常及时处理。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维持生命体征稳定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根据患者的吞咽功能和营养需求，选择合适的食物和进食方式，避免误吸和营养不良。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瞳孔和眼球运动的观察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注意观察瞳孔大小、形状和对光反射，以及眼球运动情况，以便及时发现颅内压增高和脑疝的迹象。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肢体功能和语言能力的观察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注意观察患者肢体功能和语言能力是否正常，以及有无偏瘫、失语等症状。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意识状态观察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注意观察患者的意识状态变化，如出现意识障碍应及时报告医生。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病情观察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并发症预防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预防肺部感染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定期给患者翻身拍背，鼓励患者咳嗽排痰，保持口腔清洁，预防肺部感染。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预防褥疮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保持患者皮肤清洁干燥，定期翻身按摩受压部位，预防褥疮的发生。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预防下肢深静脉血栓形成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定期给患者进行下肢被动活动和按摩，促进血液循环，预防下肢深静脉血栓形成。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脑干出血患者的康复训练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https://d.book118.com/657044113130006026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2024-08-31T22:19:10.972</cp:lastPrinted>
  <dcterms:created xsi:type="dcterms:W3CDTF">2024-08-31T14:19:10Z</dcterms:created>
  <dcterms:modified xsi:type="dcterms:W3CDTF">2024-08-31T14:19:13Z</dcterms:modified>
</cp:coreProperties>
</file>