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56B1F-4F86-435A-8DFE-9DAACDF62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39708-94DA-4103-949D-D3B0ADE04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E840B-146E-4F6D-9A28-944428238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82553-0723-4EE9-89BD-BCB56D06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F00843-BAE1-4ECD-A3E5-B79F88315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CFB66-6733-4EB8-958C-3F209F097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0C474D-9F3D-41B9-AF80-5036CE184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F34AF-2098-41C1-A3A6-24544075F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BDF59-0379-4E92-BB69-38495FF0D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688E5-274B-407C-8252-686EACF7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E608B-5F71-4B46-9352-9D856EF55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45006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大学体验英语简介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 background and objectives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Textbook content and characteristics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Innovation in teaching methods and means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Teacher strength and training development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 activities and achievement display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 background and objectives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Traditional teaching methods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Focus on grammar and vocabulary, lake of practical communication skills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Insufficient attention to student needs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One size fits all approach, emphasizing individual differences and learning styles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Limited use of technology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Failure to fully utilize modern educational technology to enhance teaching and learning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Current Situation of College English Teaching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Introduction of experimental teaching concept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Integrate real world scenarios, simulations, and role plays into the current curriculum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Application of experimenta…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Emphasis on hands-on learning and personal experience, allowing students to learn by doing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Definition of experimental teaching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Improve student engagement and motivation, enhance understanding and retention of knowledge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Advantages of experimental teaching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Objectives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develop students' communication skills, critical thinking, and cross cultural awareness through experimental learning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Positioning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practical and innovative approach to College English that completes traditional teaching methods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Expected outcomes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will be able to communicate effectively in English, understanding and appropriate cultural differences, and think critically about language use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Course objectives and positioning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Applicable Objects and Needs Analysis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Different instruction and provide appropriate support for students at different levels of English efficiency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Considerations for different levels of efficiency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College students who need to improve their English communication skills for academic, professional, or personal reasons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Applicable objects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Identify students' current level of English proficiency, learning styles, interests, and goals to detail the course to their needs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Needs analysis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Textbook content and characteristics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textbook covers a wide range of topics related to college life, including academic, social activities, and personal development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Comprehensive coverage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It corporations authentic texts, such as articles, essays, and interviews, to expose students to real world English usage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Authentic materials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book includes a variety of exercises, from reading comprehension to writing and speaking tasks, to enhance students' language skills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Varied exercises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Overview of Textbook Content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Realistic scenarios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textbook presentations situations that are commonly accounted for in college, such as attending lectures, participating in group discussions, and interacting with professors and peers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Task based learning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It takes a task based approach, where students are given tasks to complete in simulated real world scenarios, encouraging active learning and participation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Critical thinking skills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tasks are designed to foster critical thinking skills by requiring students to analyze, synthesize, and evaluate information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Real scene simulation and task design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Cultural awareness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The textbook introduces students to different cultures and ways of communication, helping them develop cross cultural understanding and sensitivity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Intercultural communication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It emphasizes the importance of intercultural communication skills and provides opportunities for students to practice these skills through role plays, simulations, and other interactive activities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Global perspective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By exploring topics and issues from a global perspective, the textbook broadens students' horizons and prepares them for international communication and collaboration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Developing cross cultural communication skills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textbook is supported by a range of digital resources, including online versions of the text, audio and video materials, and interactive exercises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With the increasing population of mobile devices, the digital resources are designed to be accessible and user friendly on smartphones and tables, enabling students to learn anytime, anywhere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digital resources complete the printed textbook and facility blended learning, where students can combine traditional classroom instruction with online learning and practice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Integrated digital resources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Mobile learning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Blended learning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Supporting use of digital resources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Innovation in teaching methods and means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Encouraging students to actively participate in class discussions and think critically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Utilizing problem solving and inquiry based learning approaches to stimulate students' thinking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Implementing student-centered teaching methods to enhance learning outcomes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148" r="16148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Application of heuristic and interactive teaching methods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https://d.book118.com/657045006154006036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2024-09-11T22:56:34.749</cp:lastPrinted>
  <dcterms:created xsi:type="dcterms:W3CDTF">2024-09-11T14:56:34Z</dcterms:created>
  <dcterms:modified xsi:type="dcterms:W3CDTF">2024-09-11T14:56:36Z</dcterms:modified>
</cp:coreProperties>
</file>