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51F5C-A5A1-4665-BE81-676E0FE1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70F6-4FE7-4BE1-AB11-C8B601B4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60DD5-B1E5-448B-935B-FB48B6C8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99562-7961-4AD8-BE6D-DE45CD12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4C641-6B40-4ADF-8878-C7860BCF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ABFB2-C1DD-44AB-A4DE-7659F23C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CB4F3-7832-48F0-A42C-AA571B95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3C237-3084-4A6B-A324-347372B8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53AC2-6928-45C3-8C9E-D84A59126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84C4-4F81-4649-9BA4-F7F90F2B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34212-A6E5-48BF-A6B2-D9CBCBD4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51020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护理安全警示教育-2022年学习资料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护理安全概述与重要性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常见护理风险点与案例分析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护士角色在保障患者安全中作用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护理安全概述与重要性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护理安全是指在实施护理的全过程中，患者不发生法律和法定的规章制度允许范围以外的心理、机体结构或功能上的损害、障碍、缺陷或死亡。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护理安全是医院护理管理的重要组成部分，它直接关系到患者的生命安全和身心健康，影响到医院的社会效益和经济效益。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我国护理安全管理体系正在逐步完善，但仍存在一些问题，如护理人员安全意识不强、护理操作不规范、医疗设备管理不善等。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国内护理安全现状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国外发达国家在护理安全管理方面起步较早，已经形成了较为完善的护理安全管理体系，包括严格的护理人员培训制度、规范的护理操作流程、先进的医疗设备管理系统等。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国外护理安全现状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国内外护理安全现状对比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提高护理安全意识可以最大限度地减少护理差错和事故的发生，保障患者的生命安全和身心健康。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加强护理安全管理可以提升护理质量，提高患者对护理工作的满意度和信任度。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护理安全是医院管理的重要组成部分，提高护理安全意识可以促进医院的可持续发展，提升医院的社会效益和经济效益。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常见护理风险点与案例分析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保持地面干燥、清洁，及时清理障碍物；确保床边、走廊等区域光线充足。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对新入院患者进行跌倒/坠床风险评估，并根据评估结果采取相应的预防措施。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向患者及其家属进行安全教育，告知跌倒/坠床的危害及预防措施。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对于高风险患者，可使用床栏、约束带等防护措施，并确保患者活动时有人陪伴。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一旦发现压疮，应及时进行处理，包括清洁伤口、使用敷料、控制感染等。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给予患者足够的营养支持，促进皮肤健康。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体位调整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定期协助患者更换体位，减轻局部压力。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对患者进行压疮风险评估，确定压疮发生的危险程度。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保持患者皮肤清洁、干燥，避免长时间受压或摩擦。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压疮预防及处理策略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用药错误可能由于医嘱处理不当、药品管理不规范、护士执行医嘱不严格等原因引起。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加强医嘱审核制度，确保医嘱准确无误；规范药品管理，包括药品存放、标识、配药等环节；提高护士执行医嘱的准确性和规范性，如双人核对、使用PDA等辅助工具进行核对等。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用药错误原因及改进方法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某医院通过加强护士培训和管理，成功降低了跌倒/坠床事件的发生率。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某医院通过改进压疮预防措施和及时处理压疮，有效提高了患者的皮肤健康水平。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某医院通过加强用药安全管理，成功减少了用药错误事件的发生，保障了患者的用药安全。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案例分析：成功应对挑战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护士角色在保障患者安全中作用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https://d.book118.com/657051020110006035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2024-09-10T01:33:03.158</cp:lastPrinted>
  <dcterms:created xsi:type="dcterms:W3CDTF">2024-09-09T17:33:03Z</dcterms:created>
  <dcterms:modified xsi:type="dcterms:W3CDTF">2024-09-09T17:33:05Z</dcterms:modified>
</cp:coreProperties>
</file>