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060AD-A4A0-46A3-8368-35CA33D9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61E13-BB0F-4D2F-9426-7F2AF5F2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FD16-7A6A-4B09-9A7B-F080E9A9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574DA-7F80-4D5A-9F0A-8DE2CC26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F7B23-36CC-44EB-895D-46AFF9E88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61A3C-3D38-4F6A-9DD5-40BEECB2C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6DABE-1B8D-4433-AA67-1F8BFEDB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51699-DB14-4BD7-A3B3-B052EC4C9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73169-44B3-448C-ACDC-A2CDC12A0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F1C5E-0C63-4DF4-87A7-7FCDF1EB1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B8166-D3FA-4CFB-A1E1-CBD0CE75F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5220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危化品运输安全知識問答与考核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危化品运输安全考核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提高危化品运输安全水平措施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根据危险特性主要分为爆炸品、压缩气体和液化气体、易燃液体、易燃固体、自燃物品和遇湿易燃物品、氧化剂和有机过氧化物、毒害品和感染性物品、放射性物品、腐蚀品等。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指具有易燃、易爆、有毒、有害和放射性等物质，在运输、储存、使用等过程中，可能造成人员伤亡、财产损失或环境污染的化学品。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389" r="8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危化品运输事故往往造成重大人员伤亡和财产损失，加强运输安全管理是保障人民生命财产安全的重要举措。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危化品运输事故可能引发社会恐慌和不稳定因素，加强安全管理有助于维护社会稳定。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危化品在国民经济中占有重要地位，加强运输安全管理有助于保障供应链畅通，促进经济发展。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我国颁布了《危险化学品安全管理条例》等一系列法规，对危化品的生产、储存、运输等环节进行严格管理。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我国加入了《关于危险货物运输的建议书》等国际公约，积极参与国际危化品运输安全管理合作。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00" r="126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国家和行业制定了《危险货物道路运输规则》、《危险货物包装标志》等一系列标准，规范危化品的运输和包装。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根据危化品的性质选择合适的包装材料，如耐腐蚀、耐压、防震等。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包装完整性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确保包装完好无损，无泄漏、无破损，符合相关标准和规定。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在包装上标明危化品的名称、性质、危险等级、应急措施等信息，以便识别和应对。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包装与标识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遵循安全操作规程，使用专用工具和设备进行装卸，避免产生火花、静电等危险因素。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292" r="21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选择符合要求的专用车辆进行运输，确保车辆状况良好，具备相应的安全设施。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运输车辆选择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对驾驶员进行专业培训，使其了解危化品的性质、应急措施等，提高安全意识。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装卸与运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615" r="36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储存与保管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储存场所选择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选择符合要求的专用仓库或场地进行储存，确保通风良好、温度适宜、无火源等。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根据危化品的性质分类储存，避免不同性质的危化品相互接触或混合。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定期对储存的危化品进行安全检查，如检查包装是否完好、是否有泄漏等，及时发现问题并处理。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事故原因及教训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驾驶员违章操作、疲劳驾驶、酒后驾驶等人为原因引发的事故占比很高。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车辆老化、维护不当、超载等问题容易导致车辆故障，进而引发事故。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必须严格遵守危化品运输安全规定，加强驾驶员培训和管理，确保车辆状态良好，提前了解道路状况，做到防患于未然。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道路状况不佳、交通标志不清、恶劣天气等道路环境因素也是事故发生的诱因。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https://d.book118.com/657052200064006044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2024-09-18T21:06:40.534</cp:lastPrinted>
  <dcterms:created xsi:type="dcterms:W3CDTF">2024-09-18T13:06:40Z</dcterms:created>
  <dcterms:modified xsi:type="dcterms:W3CDTF">2024-09-18T13:06:42Z</dcterms:modified>
</cp:coreProperties>
</file>