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0929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6" r:id="rId10"/>
  </p:sldIdLst>
  <p:sldSz cx="12192000" cy="6858000"/>
  <p:notesSz cx="6858000" cy="9144000"/>
  <p:custDataLst>
    <p:tags r:id="rId1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tags" Target="tags/tag194.xml" /><Relationship Id="rId12" Type="http://schemas.openxmlformats.org/officeDocument/2006/relationships/presProps" Target="presProps.xml" /><Relationship Id="rId13" Type="http://schemas.openxmlformats.org/officeDocument/2006/relationships/viewProps" Target="viewProps.xml" /><Relationship Id="rId14" Type="http://schemas.openxmlformats.org/officeDocument/2006/relationships/theme" Target="theme/theme1.xml" /><Relationship Id="rId15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幻灯片图像占位符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1048670" name="文本占位符 2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.xml" /><Relationship Id="rId10" Type="http://schemas.openxmlformats.org/officeDocument/2006/relationships/tags" Target="../tags/tag7.xml" /><Relationship Id="rId11" Type="http://schemas.openxmlformats.org/officeDocument/2006/relationships/tags" Target="../tags/tag8.xml" /><Relationship Id="rId12" Type="http://schemas.openxmlformats.org/officeDocument/2006/relationships/image" Target="../media/image4.png" /><Relationship Id="rId13" Type="http://schemas.openxmlformats.org/officeDocument/2006/relationships/tags" Target="../tags/tag9.xml" /><Relationship Id="rId14" Type="http://schemas.openxmlformats.org/officeDocument/2006/relationships/image" Target="../media/image5.png" /><Relationship Id="rId15" Type="http://schemas.openxmlformats.org/officeDocument/2006/relationships/tags" Target="../tags/tag10.xml" /><Relationship Id="rId16" Type="http://schemas.openxmlformats.org/officeDocument/2006/relationships/tags" Target="../tags/tag11.xml" /><Relationship Id="rId17" Type="http://schemas.openxmlformats.org/officeDocument/2006/relationships/tags" Target="../tags/tag12.xml" /><Relationship Id="rId18" Type="http://schemas.openxmlformats.org/officeDocument/2006/relationships/tags" Target="../tags/tag13.xml" /><Relationship Id="rId19" Type="http://schemas.openxmlformats.org/officeDocument/2006/relationships/tags" Target="../tags/tag14.xml" /><Relationship Id="rId2" Type="http://schemas.openxmlformats.org/officeDocument/2006/relationships/tags" Target="../tags/tag2.xml" /><Relationship Id="rId20" Type="http://schemas.openxmlformats.org/officeDocument/2006/relationships/slideMaster" Target="../slideMasters/slideMaster2.xml" /><Relationship Id="rId3" Type="http://schemas.openxmlformats.org/officeDocument/2006/relationships/image" Target="../media/image1.png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image" Target="../media/image2.png" /><Relationship Id="rId7" Type="http://schemas.openxmlformats.org/officeDocument/2006/relationships/tags" Target="../tags/tag5.xml" /><Relationship Id="rId8" Type="http://schemas.openxmlformats.org/officeDocument/2006/relationships/image" Target="../media/image3.png" /><Relationship Id="rId9" Type="http://schemas.openxmlformats.org/officeDocument/2006/relationships/tags" Target="../tags/tag6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5.xml" /><Relationship Id="rId2" Type="http://schemas.openxmlformats.org/officeDocument/2006/relationships/image" Target="../media/image6.png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tags" Target="../tags/tag21.xml" /><Relationship Id="rId9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2.xml" /><Relationship Id="rId2" Type="http://schemas.openxmlformats.org/officeDocument/2006/relationships/tags" Target="../tags/tag23.xml" /><Relationship Id="rId3" Type="http://schemas.openxmlformats.org/officeDocument/2006/relationships/image" Target="../media/image6.png" /><Relationship Id="rId4" Type="http://schemas.openxmlformats.org/officeDocument/2006/relationships/tags" Target="../tags/tag24.xml" /><Relationship Id="rId5" Type="http://schemas.openxmlformats.org/officeDocument/2006/relationships/tags" Target="../tags/tag25.xml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9.xml" /><Relationship Id="rId10" Type="http://schemas.openxmlformats.org/officeDocument/2006/relationships/tags" Target="../tags/tag35.xml" /><Relationship Id="rId11" Type="http://schemas.openxmlformats.org/officeDocument/2006/relationships/tags" Target="../tags/tag36.xml" /><Relationship Id="rId12" Type="http://schemas.openxmlformats.org/officeDocument/2006/relationships/image" Target="../media/image4.png" /><Relationship Id="rId13" Type="http://schemas.openxmlformats.org/officeDocument/2006/relationships/tags" Target="../tags/tag37.xml" /><Relationship Id="rId14" Type="http://schemas.openxmlformats.org/officeDocument/2006/relationships/image" Target="../media/image5.png" /><Relationship Id="rId15" Type="http://schemas.openxmlformats.org/officeDocument/2006/relationships/tags" Target="../tags/tag38.xml" /><Relationship Id="rId16" Type="http://schemas.openxmlformats.org/officeDocument/2006/relationships/tags" Target="../tags/tag39.xml" /><Relationship Id="rId17" Type="http://schemas.openxmlformats.org/officeDocument/2006/relationships/tags" Target="../tags/tag40.xml" /><Relationship Id="rId18" Type="http://schemas.openxmlformats.org/officeDocument/2006/relationships/tags" Target="../tags/tag41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30.xml" /><Relationship Id="rId3" Type="http://schemas.openxmlformats.org/officeDocument/2006/relationships/image" Target="../media/image1.png" /><Relationship Id="rId4" Type="http://schemas.openxmlformats.org/officeDocument/2006/relationships/tags" Target="../tags/tag31.xml" /><Relationship Id="rId5" Type="http://schemas.openxmlformats.org/officeDocument/2006/relationships/tags" Target="../tags/tag32.xml" /><Relationship Id="rId6" Type="http://schemas.openxmlformats.org/officeDocument/2006/relationships/image" Target="../media/image2.png" /><Relationship Id="rId7" Type="http://schemas.openxmlformats.org/officeDocument/2006/relationships/tags" Target="../tags/tag33.xml" /><Relationship Id="rId8" Type="http://schemas.openxmlformats.org/officeDocument/2006/relationships/image" Target="../media/image3.png" /><Relationship Id="rId9" Type="http://schemas.openxmlformats.org/officeDocument/2006/relationships/tags" Target="../tags/tag34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10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10" Type="http://schemas.openxmlformats.org/officeDocument/2006/relationships/tags" Target="../tags/tag58.xml" /><Relationship Id="rId11" Type="http://schemas.openxmlformats.org/officeDocument/2006/relationships/tags" Target="../tags/tag59.xml" /><Relationship Id="rId12" Type="http://schemas.openxmlformats.org/officeDocument/2006/relationships/slideMaster" Target="../slideMasters/slideMaster2.xml" /><Relationship Id="rId2" Type="http://schemas.openxmlformats.org/officeDocument/2006/relationships/image" Target="../media/image6.png" /><Relationship Id="rId3" Type="http://schemas.openxmlformats.org/officeDocument/2006/relationships/tags" Target="../tags/tag51.xml" /><Relationship Id="rId4" Type="http://schemas.openxmlformats.org/officeDocument/2006/relationships/tags" Target="../tags/tag52.xml" /><Relationship Id="rId5" Type="http://schemas.openxmlformats.org/officeDocument/2006/relationships/tags" Target="../tags/tag53.xml" /><Relationship Id="rId6" Type="http://schemas.openxmlformats.org/officeDocument/2006/relationships/tags" Target="../tags/tag54.xml" /><Relationship Id="rId7" Type="http://schemas.openxmlformats.org/officeDocument/2006/relationships/tags" Target="../tags/tag55.xml" /><Relationship Id="rId8" Type="http://schemas.openxmlformats.org/officeDocument/2006/relationships/tags" Target="../tags/tag56.xml" /><Relationship Id="rId9" Type="http://schemas.openxmlformats.org/officeDocument/2006/relationships/tags" Target="../tags/tag57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0.xml" /><Relationship Id="rId2" Type="http://schemas.openxmlformats.org/officeDocument/2006/relationships/image" Target="../media/image6.png" /><Relationship Id="rId3" Type="http://schemas.openxmlformats.org/officeDocument/2006/relationships/tags" Target="../tags/tag61.xml" /><Relationship Id="rId4" Type="http://schemas.openxmlformats.org/officeDocument/2006/relationships/tags" Target="../tags/tag62.xml" /><Relationship Id="rId5" Type="http://schemas.openxmlformats.org/officeDocument/2006/relationships/tags" Target="../tags/tag63.xml" /><Relationship Id="rId6" Type="http://schemas.openxmlformats.org/officeDocument/2006/relationships/tags" Target="../tags/tag64.xml" /><Relationship Id="rId7" Type="http://schemas.openxmlformats.org/officeDocument/2006/relationships/tags" Target="../tags/tag65.xml" /><Relationship Id="rId8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2" Type="http://schemas.openxmlformats.org/officeDocument/2006/relationships/tags" Target="../tags/tag66.xml" /><Relationship Id="rId3" Type="http://schemas.openxmlformats.org/officeDocument/2006/relationships/tags" Target="../tags/tag67.xml" /><Relationship Id="rId4" Type="http://schemas.openxmlformats.org/officeDocument/2006/relationships/tags" Target="../tags/tag68.xml" /><Relationship Id="rId5" Type="http://schemas.openxmlformats.org/officeDocument/2006/relationships/tags" Target="../tags/tag69.xml" /><Relationship Id="rId6" Type="http://schemas.openxmlformats.org/officeDocument/2006/relationships/tags" Target="../tags/tag70.xml" /><Relationship Id="rId7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1.xml" /><Relationship Id="rId2" Type="http://schemas.openxmlformats.org/officeDocument/2006/relationships/image" Target="../media/image6.png" /><Relationship Id="rId3" Type="http://schemas.openxmlformats.org/officeDocument/2006/relationships/tags" Target="../tags/tag72.xml" /><Relationship Id="rId4" Type="http://schemas.openxmlformats.org/officeDocument/2006/relationships/tags" Target="../tags/tag73.xml" /><Relationship Id="rId5" Type="http://schemas.openxmlformats.org/officeDocument/2006/relationships/tags" Target="../tags/tag74.xml" /><Relationship Id="rId6" Type="http://schemas.openxmlformats.org/officeDocument/2006/relationships/tags" Target="../tags/tag75.xml" /><Relationship Id="rId7" Type="http://schemas.openxmlformats.org/officeDocument/2006/relationships/tags" Target="../tags/tag76.xml" /><Relationship Id="rId8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77.xml" /><Relationship Id="rId2" Type="http://schemas.openxmlformats.org/officeDocument/2006/relationships/image" Target="../media/image6.png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84.xml" /><Relationship Id="rId10" Type="http://schemas.openxmlformats.org/officeDocument/2006/relationships/tags" Target="../tags/tag90.xml" /><Relationship Id="rId11" Type="http://schemas.openxmlformats.org/officeDocument/2006/relationships/image" Target="../media/image4.png" /><Relationship Id="rId12" Type="http://schemas.openxmlformats.org/officeDocument/2006/relationships/tags" Target="../tags/tag91.xml" /><Relationship Id="rId13" Type="http://schemas.openxmlformats.org/officeDocument/2006/relationships/image" Target="../media/image5.png" /><Relationship Id="rId14" Type="http://schemas.openxmlformats.org/officeDocument/2006/relationships/tags" Target="../tags/tag92.xml" /><Relationship Id="rId15" Type="http://schemas.openxmlformats.org/officeDocument/2006/relationships/tags" Target="../tags/tag93.xml" /><Relationship Id="rId16" Type="http://schemas.openxmlformats.org/officeDocument/2006/relationships/tags" Target="../tags/tag94.xml" /><Relationship Id="rId17" Type="http://schemas.openxmlformats.org/officeDocument/2006/relationships/tags" Target="../tags/tag95.xml" /><Relationship Id="rId18" Type="http://schemas.openxmlformats.org/officeDocument/2006/relationships/tags" Target="../tags/tag96.xml" /><Relationship Id="rId19" Type="http://schemas.openxmlformats.org/officeDocument/2006/relationships/slideMaster" Target="../slideMasters/slideMaster2.xml" /><Relationship Id="rId2" Type="http://schemas.openxmlformats.org/officeDocument/2006/relationships/tags" Target="../tags/tag85.xml" /><Relationship Id="rId3" Type="http://schemas.openxmlformats.org/officeDocument/2006/relationships/image" Target="../media/image1.png" /><Relationship Id="rId4" Type="http://schemas.openxmlformats.org/officeDocument/2006/relationships/tags" Target="../tags/tag86.xml" /><Relationship Id="rId5" Type="http://schemas.openxmlformats.org/officeDocument/2006/relationships/tags" Target="../tags/tag87.xml" /><Relationship Id="rId6" Type="http://schemas.openxmlformats.org/officeDocument/2006/relationships/image" Target="../media/image2.png" /><Relationship Id="rId7" Type="http://schemas.openxmlformats.org/officeDocument/2006/relationships/tags" Target="../tags/tag88.xml" /><Relationship Id="rId8" Type="http://schemas.openxmlformats.org/officeDocument/2006/relationships/image" Target="../media/image3.png" /><Relationship Id="rId9" Type="http://schemas.openxmlformats.org/officeDocument/2006/relationships/tags" Target="../tags/tag89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E05999-52AF-4475-B17E-47FEE0CAA2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83171A-4330-4EFD-8920-5735782E74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193E304-52A2-4F71-A114-848A69140E0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4C8CF8-C69F-4886-B4A6-43242C959F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45BC406-9FB0-45AA-987E-9ABAC05C40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C4BA4CD-E8F9-48BF-A8B7-6EF19DD3A3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F0FB915-6607-4B59-BA24-EE5A85352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706AB3-20E5-40DF-AE93-2DCFFECBEF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7EC2D0-3C96-4806-B08A-4376CA9A39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CDE926-2A33-4494-B081-F7530F2E39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86DE44-1164-466B-A17D-6586535437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68" name="矩形 15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70" name="矩形 14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5" name="图片 12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57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59" name="图片 11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61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672" name="标题 9"/>
          <p:cNvSpPr txBox="1">
            <a:spLocks noGrp="1"/>
          </p:cNvSpPr>
          <p:nvPr>
            <p:ph type="title" idx="5" hasCustomPrompt="1"/>
            <p:custDataLst>
              <p:tags r:id="rId10"/>
            </p:custDataLst>
          </p:nvPr>
        </p:nvSpPr>
        <p:spPr>
          <a:xfrm>
            <a:off x="2757805" y="1013460"/>
            <a:ext cx="6718935" cy="281876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674" name="文本占位符 8"/>
          <p:cNvSpPr txBox="1">
            <a:spLocks noGrp="1"/>
          </p:cNvSpPr>
          <p:nvPr>
            <p:ph type="body" idx="4" hasCustomPrompt="1"/>
            <p:custDataLst>
              <p:tags r:id="rId11"/>
            </p:custDataLst>
          </p:nvPr>
        </p:nvSpPr>
        <p:spPr>
          <a:xfrm>
            <a:off x="2757170" y="4084955"/>
            <a:ext cx="6719570" cy="352425"/>
          </a:xfrm>
          <a:prstGeom prst="rect">
            <a:avLst/>
          </a:prstGeom>
          <a:noFill/>
        </p:spPr>
        <p:txBody>
          <a:bodyPr wrap="square" rtlCol="0" anchor="t">
            <a:sp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sz="1600" b="1" i="0" u="none" strike="noStrike" kern="1200" cap="none" spc="0" normalizeH="0" baseline="0" noProof="1">
                <a:solidFill>
                  <a:schemeClr val="accent2">
                    <a:alpha val="45000"/>
                  </a:schemeClr>
                </a:solidFill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pic>
        <p:nvPicPr>
          <p:cNvPr id="2097163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65" name="图片 7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676" name="文本占位符 6"/>
          <p:cNvSpPr>
            <a:spLocks noGrp="1"/>
          </p:cNvSpPr>
          <p:nvPr>
            <p:ph type="body" idx="1" hasCustomPrompt="1"/>
            <p:custDataLst>
              <p:tags r:id="rId16"/>
            </p:custDataLst>
          </p:nvPr>
        </p:nvSpPr>
        <p:spPr>
          <a:xfrm>
            <a:off x="4746625" y="528447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678" name="日期占位符 3"/>
          <p:cNvSpPr>
            <a:spLocks noGrp="1"/>
          </p:cNvSpPr>
          <p:nvPr>
            <p:ph type="dt" sz="half" idx="10"/>
            <p:custDataLst>
              <p:tags r:id="rId1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0" name="页脚占位符 4"/>
          <p:cNvSpPr>
            <a:spLocks noGrp="1"/>
          </p:cNvSpPr>
          <p:nvPr>
            <p:ph type="ftr" sz="quarter" idx="11"/>
            <p:custDataLst>
              <p:tags r:id="rId1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82" name="灯片编号占位符 5"/>
          <p:cNvSpPr>
            <a:spLocks noGrp="1"/>
          </p:cNvSpPr>
          <p:nvPr>
            <p:ph type="sldNum" sz="quarter" idx="12"/>
            <p:custDataLst>
              <p:tags r:id="rId1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4" name="矩形 8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6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86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330" y="608330"/>
            <a:ext cx="10968990" cy="705485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8" name="正文"/>
          <p:cNvSpPr txBox="1">
            <a:spLocks noGrp="1"/>
          </p:cNvSpPr>
          <p:nvPr>
            <p:ph idx="1" hasCustomPrompt="1"/>
            <p:custDataLst>
              <p:tags r:id="rId5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Arial" pitchFamily="34" charset="0"/>
                <a:ea typeface="微软雅黑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</p:txBody>
      </p:sp>
      <p:sp>
        <p:nvSpPr>
          <p:cNvPr id="1048690" name="日期占位符 3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2" name="页脚占位符 4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4" name="灯片编号占位符 5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6" name="矩形 6"/>
          <p:cNvSpPr/>
          <p:nvPr>
            <p:custDataLst>
              <p:tags r:id="rId1"/>
            </p:custDataLst>
          </p:nvPr>
        </p:nvSpPr>
        <p:spPr>
          <a:xfrm>
            <a:off x="0" y="6370955"/>
            <a:ext cx="12192000" cy="48641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698" name="标题 5" descr="7b0a20202020227461726765744d6f64756c65223a20226b6f6e6c696e65666f6e7473220a7d0a"/>
          <p:cNvSpPr txBox="1">
            <a:spLocks noGrp="1"/>
          </p:cNvSpPr>
          <p:nvPr>
            <p:ph type="title" idx="3" hasCustomPrompt="1"/>
            <p:custDataLst>
              <p:tags r:id="rId2"/>
            </p:custDataLst>
          </p:nvPr>
        </p:nvSpPr>
        <p:spPr>
          <a:xfrm>
            <a:off x="685800" y="271780"/>
            <a:ext cx="5461000" cy="1396365"/>
          </a:xfrm>
          <a:prstGeom prst="rect">
            <a:avLst/>
          </a:prstGeom>
          <a:noFill/>
        </p:spPr>
        <p:txBody>
          <a:bodyPr wrap="square" rtlCol="0" anchor="b" anchorCtr="0">
            <a:no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effectLst/>
                <a:latin typeface="+mj-ea"/>
                <a:ea typeface="+mj-ea"/>
                <a:cs typeface="微软雅黑" panose="020b0503020204020204" charset="-122"/>
              </a:defRPr>
            </a:lvl1pPr>
          </a:lstStyle>
          <a:p>
            <a:pPr lvl="0" algn="l">
              <a:buClrTx/>
              <a:buSzTx/>
              <a:buFontTx/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pic>
        <p:nvPicPr>
          <p:cNvPr id="2097169" name="图片 60" descr="不同颜色的花  描述已自动生成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t="48205" r="36442"/>
          <a:stretch>
            <a:fillRect/>
          </a:stretch>
        </p:blipFill>
        <p:spPr>
          <a:xfrm rot="1631206">
            <a:off x="8910320" y="-527685"/>
            <a:ext cx="3985260" cy="2016125"/>
          </a:xfrm>
          <a:custGeom>
            <a:gdLst>
              <a:gd name="connsiteX0" fmla="*/ 1 w 4133035"/>
              <a:gd name="connsiteY0" fmla="*/ 1571167 h 2091230"/>
              <a:gd name="connsiteX1" fmla="*/ 3058899 w 4133035"/>
              <a:gd name="connsiteY1" fmla="*/ 0 h 2091230"/>
              <a:gd name="connsiteX2" fmla="*/ 4133035 w 4133035"/>
              <a:gd name="connsiteY2" fmla="*/ 2091230 h 2091230"/>
              <a:gd name="connsiteX3" fmla="*/ 0 w 4133035"/>
              <a:gd name="connsiteY3" fmla="*/ 2091230 h 209123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4133034" h="2091230">
                <a:moveTo>
                  <a:pt x="1" y="1571167"/>
                </a:moveTo>
                <a:lnTo>
                  <a:pt x="3058899" y="0"/>
                </a:lnTo>
                <a:lnTo>
                  <a:pt x="4133035" y="2091230"/>
                </a:lnTo>
                <a:lnTo>
                  <a:pt x="0" y="2091230"/>
                </a:lnTo>
                <a:close/>
              </a:path>
            </a:pathLst>
          </a:custGeom>
        </p:spPr>
      </p:pic>
      <p:pic>
        <p:nvPicPr>
          <p:cNvPr id="2097171" name="图片 33" descr="不同颜色的花  描述已自动生成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45169" r="1742" b="65250"/>
          <a:stretch>
            <a:fillRect/>
          </a:stretch>
        </p:blipFill>
        <p:spPr>
          <a:xfrm rot="1631206">
            <a:off x="-715010" y="5714365"/>
            <a:ext cx="4537710" cy="1844675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00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63DB197-84B0-484E-9C0F-88358ECCB797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2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4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E077DA78-E013-4A8C-AD75-63A150561B10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sp>
        <p:nvSpPr>
          <p:cNvPr id="1048706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08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73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75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177" name="图片 10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179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10" name="标题 9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3739515" y="3666490"/>
            <a:ext cx="4823460" cy="2073910"/>
          </a:xfrm>
          <a:prstGeom prst="rect">
            <a:avLst/>
          </a:prstGeom>
          <a:noFill/>
        </p:spPr>
        <p:txBody>
          <a:bodyPr wrap="square">
            <a:normAutofit/>
          </a:bodyPr>
          <a:lstStyle>
            <a:lvl1pPr marL="0" marR="0" algn="ctr" defTabSz="914400" rtl="0" eaLnBrk="1" fontAlgn="ctr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0" normalizeH="0" baseline="0" noProof="1"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 fontAlgn="ctr">
              <a:lnSpc>
                <a:spcPct val="100000"/>
              </a:lnSpc>
            </a:pPr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712" name="文本占位符 8"/>
          <p:cNvSpPr txBox="1">
            <a:spLocks noGrp="1"/>
          </p:cNvSpPr>
          <p:nvPr>
            <p:ph type="body" idx="3" hasCustomPrompt="1"/>
            <p:custDataLst>
              <p:tags r:id="rId11"/>
            </p:custDataLst>
          </p:nvPr>
        </p:nvSpPr>
        <p:spPr>
          <a:xfrm>
            <a:off x="3740785" y="1182370"/>
            <a:ext cx="4820920" cy="2487930"/>
          </a:xfrm>
          <a:prstGeom prst="rect">
            <a:avLst/>
          </a:prstGeom>
          <a:noFill/>
        </p:spPr>
        <p:txBody>
          <a:bodyPr wrap="square" rtlCol="0" anchor="b" anchorCtr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10000" b="1" i="0" u="none" strike="noStrike" kern="1200" cap="none" spc="0" normalizeH="0" baseline="0" noProof="1">
                <a:solidFill>
                  <a:schemeClr val="accent1">
                    <a:alpha val="70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节编号</a:t>
            </a:r>
            <a:endParaRPr>
              <a:sym typeface="+mn-ea"/>
            </a:endParaRPr>
          </a:p>
        </p:txBody>
      </p:sp>
      <p:pic>
        <p:nvPicPr>
          <p:cNvPr id="2097181" name="VCG41N473513072" descr="图片包含 游戏机, 动物, 花, 珊瑚  描述已自动生成"/>
          <p:cNvPicPr>
            <a:picLocks noChangeAspect="1"/>
          </p:cNvPicPr>
          <p:nvPr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 rot="5400000">
            <a:off x="323850" y="5396865"/>
            <a:ext cx="1442085" cy="1479550"/>
          </a:xfrm>
          <a:prstGeom prst="rect">
            <a:avLst/>
          </a:prstGeom>
        </p:spPr>
      </p:pic>
      <p:pic>
        <p:nvPicPr>
          <p:cNvPr id="2097183" name="图片 6" descr="图片包含 昆虫, 动物, 游戏机  描述已自动生成"/>
          <p:cNvPicPr>
            <a:picLocks noChangeAspect="1"/>
          </p:cNvPicPr>
          <p:nvPr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10196830" y="3087370"/>
            <a:ext cx="1533525" cy="1501775"/>
          </a:xfrm>
          <a:prstGeom prst="rect">
            <a:avLst/>
          </a:prstGeom>
        </p:spPr>
      </p:pic>
      <p:sp>
        <p:nvSpPr>
          <p:cNvPr id="1048714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矩形 10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22" name="正文"/>
          <p:cNvSpPr txBox="1">
            <a:spLocks noGrp="1"/>
          </p:cNvSpPr>
          <p:nvPr>
            <p:ph idx="3" hasCustomPrompt="1"/>
            <p:custDataLst>
              <p:tags r:id="rId4"/>
            </p:custDataLst>
          </p:nvPr>
        </p:nvSpPr>
        <p:spPr>
          <a:xfrm>
            <a:off x="6400805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2" hasCustomPrompt="1"/>
            <p:custDataLst>
              <p:tags r:id="rId5"/>
            </p:custDataLst>
          </p:nvPr>
        </p:nvSpPr>
        <p:spPr>
          <a:xfrm>
            <a:off x="608400" y="1490357"/>
            <a:ext cx="5176800" cy="4759236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微软雅黑" panose="020b0503020204020204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单击此处添加文本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28" name="日期占位符 4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5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6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矩形 14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7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36" name="标题"/>
          <p:cNvSpPr txBox="1">
            <a:spLocks noGrp="1"/>
          </p:cNvSpPr>
          <p:nvPr>
            <p:ph type="title" idx="5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正文"/>
          <p:cNvSpPr txBox="1">
            <a:spLocks noGrp="1"/>
          </p:cNvSpPr>
          <p:nvPr>
            <p:ph idx="4"/>
            <p:custDataLst>
              <p:tags r:id="rId5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0" name="标题"/>
          <p:cNvSpPr txBox="1">
            <a:spLocks noGrp="1"/>
          </p:cNvSpPr>
          <p:nvPr>
            <p:ph type="title" idx="3"/>
            <p:custDataLst>
              <p:tags r:id="rId6"/>
            </p:custDataLst>
          </p:nvPr>
        </p:nvSpPr>
        <p:spPr>
          <a:xfrm>
            <a:off x="62352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2" name="正文"/>
          <p:cNvSpPr txBox="1">
            <a:spLocks noGrp="1"/>
          </p:cNvSpPr>
          <p:nvPr>
            <p:ph idx="2"/>
            <p:custDataLst>
              <p:tags r:id="rId7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7965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 indent="-227965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 indent="-227965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 indent="-227965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 indent="-227965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 indent="-227965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44" name="标题"/>
          <p:cNvSpPr txBox="1">
            <a:spLocks noGrp="1"/>
          </p:cNvSpPr>
          <p:nvPr>
            <p:ph type="title" idx="1"/>
            <p:custDataLst>
              <p:tags r:id="rId8"/>
            </p:custDataLst>
          </p:nvPr>
        </p:nvSpPr>
        <p:spPr>
          <a:xfrm>
            <a:off x="608400" y="1429200"/>
            <a:ext cx="53424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dk1">
                    <a:lumMod val="85000"/>
                    <a:lumOff val="15000"/>
                  </a:schemeClr>
                </a:solidFill>
                <a:latin typeface="+mn-ea"/>
                <a:ea typeface="+mn-ea"/>
                <a:cs typeface="仿宋" panose="02010609060101010101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9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10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11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52" name="矩形 6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89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54" name="标题"/>
          <p:cNvSpPr txBox="1">
            <a:spLocks noGrp="1"/>
          </p:cNvSpPr>
          <p:nvPr>
            <p:ph type="title" idx="1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5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pic>
        <p:nvPicPr>
          <p:cNvPr id="2097191" name="图片 72" descr="不同颜色的花  描述已自动生成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62" name="矩形 7"/>
          <p:cNvSpPr/>
          <p:nvPr>
            <p:custDataLst>
              <p:tags r:id="rId3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64" name="日期占位符 1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6" name="页脚占位符 2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68" name="灯片编号占位符 3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7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3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72" name="正文"/>
          <p:cNvSpPr txBox="1">
            <a:spLocks noGrp="1"/>
          </p:cNvSpPr>
          <p:nvPr>
            <p:ph idx="1"/>
            <p:custDataLst>
              <p:tags r:id="rId4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dk1">
                    <a:lumMod val="75000"/>
                    <a:lumOff val="25000"/>
                  </a:schemeClr>
                </a:solidFill>
                <a:latin typeface="+mn-ea"/>
                <a:ea typeface="+mn-ea"/>
                <a:cs typeface="仿宋" panose="02010609060101010101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/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/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/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/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7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80" name="矩形 7"/>
          <p:cNvSpPr/>
          <p:nvPr>
            <p:custDataLst>
              <p:tags r:id="rId1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5" name="图片 72" descr="不同颜色的花  描述已自动生成"/>
          <p:cNvPicPr>
            <a:picLocks noChangeAspect="1"/>
          </p:cNvPicPr>
          <p:nvPr>
            <p:custDataLst>
              <p:tags r:id="rId3"/>
            </p:custDataLst>
          </p:nvPr>
        </p:nvPicPr>
        <p:blipFill>
          <a:blip r:embed="rId2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782" name="标题"/>
          <p:cNvSpPr txBox="1">
            <a:spLocks noGrp="1"/>
          </p:cNvSpPr>
          <p:nvPr>
            <p:ph type="title" idx="2"/>
            <p:custDataLst>
              <p:tags r:id="rId4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>
                    <a:lumMod val="75000"/>
                  </a:schemeClr>
                </a:solidFill>
                <a:latin typeface="+mj-ea"/>
                <a:ea typeface="+mj-ea"/>
                <a:cs typeface="仿宋" panose="02010609060101010101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84" name="副标题"/>
          <p:cNvSpPr txBox="1">
            <a:spLocks noGrp="1"/>
          </p:cNvSpPr>
          <p:nvPr>
            <p:ph type="body" idx="1" hasCustomPrompt="1"/>
            <p:custDataLst>
              <p:tags r:id="rId5"/>
            </p:custDataLst>
          </p:nvPr>
        </p:nvSpPr>
        <p:spPr>
          <a:xfrm>
            <a:off x="608400" y="1324800"/>
            <a:ext cx="10969200" cy="41783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sp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dk1">
                    <a:lumMod val="75000"/>
                    <a:lumOff val="25000"/>
                  </a:schemeClr>
                </a:solidFill>
                <a:latin typeface="+mj-ea"/>
                <a:ea typeface="+mj-ea"/>
                <a:cs typeface="仿宋" panose="02010609060101010101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86" name="日期占位符 2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8" name="页脚占位符 3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90" name="灯片编号占位符 4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sp>
        <p:nvSpPr>
          <p:cNvPr id="1048792" name="矩形 14"/>
          <p:cNvSpPr/>
          <p:nvPr>
            <p:custDataLst>
              <p:tags r:id="rId1"/>
            </p:custDataLst>
          </p:nvPr>
        </p:nvSpPr>
        <p:spPr>
          <a:xfrm flipH="1">
            <a:off x="1074293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sp>
        <p:nvSpPr>
          <p:cNvPr id="1048794" name="矩形 12"/>
          <p:cNvSpPr/>
          <p:nvPr>
            <p:custDataLst>
              <p:tags r:id="rId2"/>
            </p:custDataLst>
          </p:nvPr>
        </p:nvSpPr>
        <p:spPr>
          <a:xfrm flipH="1">
            <a:off x="0" y="0"/>
            <a:ext cx="1506220" cy="68580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97" name="图片 11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rcRect l="5167" t="52578" r="8153" b="16221"/>
          <a:stretch>
            <a:fillRect/>
          </a:stretch>
        </p:blipFill>
        <p:spPr>
          <a:xfrm rot="16200000">
            <a:off x="8063865" y="2663190"/>
            <a:ext cx="6858000" cy="1532890"/>
          </a:xfrm>
          <a:prstGeom prst="rect">
            <a:avLst/>
          </a:prstGeom>
        </p:spPr>
      </p:pic>
      <p:pic>
        <p:nvPicPr>
          <p:cNvPr id="2097199" name="图片 17"/>
          <p:cNvPicPr>
            <a:picLocks noChangeAspect="1"/>
          </p:cNvPicPr>
          <p:nvPr>
            <p:custDataLst>
              <p:tags r:id="rId5"/>
            </p:custDataLst>
          </p:nvPr>
        </p:nvPicPr>
        <p:blipFill>
          <a:blip r:embed="rId3"/>
          <a:srcRect l="3313" t="57064" r="2445" b="7999"/>
          <a:stretch>
            <a:fillRect/>
          </a:stretch>
        </p:blipFill>
        <p:spPr>
          <a:xfrm rot="5400000">
            <a:off x="-2519680" y="2520315"/>
            <a:ext cx="6546850" cy="1506855"/>
          </a:xfrm>
          <a:prstGeom prst="rect">
            <a:avLst/>
          </a:prstGeom>
        </p:spPr>
      </p:pic>
      <p:pic>
        <p:nvPicPr>
          <p:cNvPr id="2097201" name="图片 9" descr="背景图案  中度可信度描述已自动生成"/>
          <p:cNvPicPr>
            <a:picLocks noChangeAspect="1"/>
          </p:cNvPicPr>
          <p:nvPr>
            <p:custDataLst>
              <p:tags r:id="rId7"/>
            </p:custDataLst>
          </p:nvPr>
        </p:nvPicPr>
        <p:blipFill>
          <a:blip r:embed="rId6"/>
          <a:srcRect l="28712"/>
          <a:stretch>
            <a:fillRect/>
          </a:stretch>
        </p:blipFill>
        <p:spPr>
          <a:xfrm rot="5400000">
            <a:off x="10835102" y="139401"/>
            <a:ext cx="1343598" cy="1064796"/>
          </a:xfrm>
          <a:custGeom>
            <a:gdLst>
              <a:gd name="connsiteX0" fmla="*/ 0 w 1343598"/>
              <a:gd name="connsiteY0" fmla="*/ 1064796 h 1064796"/>
              <a:gd name="connsiteX1" fmla="*/ 0 w 1343598"/>
              <a:gd name="connsiteY1" fmla="*/ 0 h 1064796"/>
              <a:gd name="connsiteX2" fmla="*/ 1343598 w 1343598"/>
              <a:gd name="connsiteY2" fmla="*/ 0 h 1064796"/>
              <a:gd name="connsiteX3" fmla="*/ 1343598 w 1343598"/>
              <a:gd name="connsiteY3" fmla="*/ 1064796 h 106479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343598" h="1064796">
                <a:moveTo>
                  <a:pt x="0" y="1064796"/>
                </a:moveTo>
                <a:lnTo>
                  <a:pt x="0" y="0"/>
                </a:lnTo>
                <a:lnTo>
                  <a:pt x="1343598" y="0"/>
                </a:lnTo>
                <a:lnTo>
                  <a:pt x="1343598" y="1064796"/>
                </a:lnTo>
                <a:close/>
              </a:path>
            </a:pathLst>
          </a:custGeom>
        </p:spPr>
      </p:pic>
      <p:pic>
        <p:nvPicPr>
          <p:cNvPr id="2097203" name="图片 13" descr="桌子上放着许多花  中度可信度描述已自动生成"/>
          <p:cNvPicPr>
            <a:picLocks noChangeAspect="1"/>
          </p:cNvPicPr>
          <p:nvPr>
            <p:custDataLst>
              <p:tags r:id="rId9"/>
            </p:custDataLst>
          </p:nvPr>
        </p:nvPicPr>
        <p:blipFill>
          <a:blip r:embed="rId8"/>
          <a:srcRect l="3815"/>
          <a:stretch>
            <a:fillRect/>
          </a:stretch>
        </p:blipFill>
        <p:spPr>
          <a:xfrm rot="5400000">
            <a:off x="10092055" y="-44450"/>
            <a:ext cx="1697355" cy="1831975"/>
          </a:xfrm>
          <a:custGeom>
            <a:gdLst>
              <a:gd name="connsiteX0" fmla="*/ 0 w 1720041"/>
              <a:gd name="connsiteY0" fmla="*/ 1832020 h 1832020"/>
              <a:gd name="connsiteX1" fmla="*/ 0 w 1720041"/>
              <a:gd name="connsiteY1" fmla="*/ 0 h 1832020"/>
              <a:gd name="connsiteX2" fmla="*/ 1720041 w 1720041"/>
              <a:gd name="connsiteY2" fmla="*/ 0 h 1832020"/>
              <a:gd name="connsiteX3" fmla="*/ 1720041 w 1720041"/>
              <a:gd name="connsiteY3" fmla="*/ 1832020 h 183202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</a:cxnLst>
            <a:rect l="l" t="t" r="r" b="b"/>
            <a:pathLst>
              <a:path w="1720040" h="1832019">
                <a:moveTo>
                  <a:pt x="0" y="1832020"/>
                </a:moveTo>
                <a:lnTo>
                  <a:pt x="0" y="0"/>
                </a:lnTo>
                <a:lnTo>
                  <a:pt x="1720041" y="0"/>
                </a:lnTo>
                <a:lnTo>
                  <a:pt x="1720041" y="1832020"/>
                </a:lnTo>
                <a:close/>
              </a:path>
            </a:pathLst>
          </a:custGeom>
        </p:spPr>
      </p:pic>
      <p:sp>
        <p:nvSpPr>
          <p:cNvPr id="1048796" name="标题 8"/>
          <p:cNvSpPr txBox="1">
            <a:spLocks noGrp="1"/>
          </p:cNvSpPr>
          <p:nvPr>
            <p:ph type="title" idx="4" hasCustomPrompt="1"/>
            <p:custDataLst>
              <p:tags r:id="rId10"/>
            </p:custDataLst>
          </p:nvPr>
        </p:nvSpPr>
        <p:spPr>
          <a:xfrm>
            <a:off x="2757805" y="1012190"/>
            <a:ext cx="6718935" cy="2505075"/>
          </a:xfrm>
          <a:prstGeom prst="rect">
            <a:avLst/>
          </a:prstGeom>
          <a:noFill/>
        </p:spPr>
        <p:txBody>
          <a:bodyPr vert="horz" wrap="square" anchor="b" anchorCtr="0">
            <a:noAutofit/>
          </a:bodyPr>
          <a:lstStyle>
            <a:lvl1pPr marL="0" marR="0" algn="ctr" defTabSz="914400" rtl="0" eaLnBrk="1" fontAlgn="auto" latinLnBrk="0" hangingPunct="1">
              <a:lnSpc>
                <a:spcPct val="12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lnSpc>
                <a:spcPct val="120000"/>
              </a:lnSpc>
            </a:pPr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pic>
        <p:nvPicPr>
          <p:cNvPr id="2097205" name="VCG41N473513072" descr="图片包含 游戏机, 动物, 花, 珊瑚  描述已自动生成"/>
          <p:cNvPicPr>
            <a:picLocks noChangeAspect="1"/>
          </p:cNvPicPr>
          <p:nvPr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 rot="5400000">
            <a:off x="598805" y="5396865"/>
            <a:ext cx="1442085" cy="1479550"/>
          </a:xfrm>
          <a:prstGeom prst="rect">
            <a:avLst/>
          </a:prstGeom>
        </p:spPr>
      </p:pic>
      <p:pic>
        <p:nvPicPr>
          <p:cNvPr id="2097207" name="图片 7" descr="图片包含 昆虫, 动物, 游戏机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9945370" y="3087370"/>
            <a:ext cx="1533525" cy="1501775"/>
          </a:xfrm>
          <a:prstGeom prst="rect">
            <a:avLst/>
          </a:prstGeom>
        </p:spPr>
      </p:pic>
      <p:sp>
        <p:nvSpPr>
          <p:cNvPr id="1048798" name="文本占位符 6"/>
          <p:cNvSpPr>
            <a:spLocks noGrp="1"/>
          </p:cNvSpPr>
          <p:nvPr>
            <p:ph type="body" idx="1" hasCustomPrompt="1"/>
            <p:custDataLst>
              <p:tags r:id="rId15"/>
            </p:custDataLst>
          </p:nvPr>
        </p:nvSpPr>
        <p:spPr>
          <a:xfrm>
            <a:off x="4746625" y="4359910"/>
            <a:ext cx="2740660" cy="567055"/>
          </a:xfrm>
          <a:prstGeom prst="round2DiagRect">
            <a:avLst>
              <a:gd name="adj1" fmla="val 0"/>
              <a:gd name="adj2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lvl1pPr marL="0" marR="0" lvl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0" normalizeH="0" baseline="0" noProof="1">
                <a:solidFill>
                  <a:schemeClr val="lt1"/>
                </a:solidFill>
                <a:latin typeface="+mn-lt"/>
                <a:ea typeface="+mn-ea"/>
                <a:cs typeface="微软雅黑" panose="020b0503020204020204" charset="-122"/>
                <a:sym typeface="+mn-ea"/>
              </a:defRPr>
            </a:lvl1pPr>
          </a:lstStyle>
          <a:p>
            <a:pPr lvl="0" algn="ctr">
              <a:buClrTx/>
              <a:buSzTx/>
              <a:buFontTx/>
            </a:pPr>
            <a:r>
              <a:rPr>
                <a:sym typeface="+mn-ea"/>
              </a:rPr>
              <a:t>单击此处编辑文本</a:t>
            </a:r>
            <a:endParaRPr>
              <a:sym typeface="+mn-ea"/>
            </a:endParaRPr>
          </a:p>
        </p:txBody>
      </p:sp>
      <p:sp>
        <p:nvSpPr>
          <p:cNvPr id="1048800" name="日期占位符 3"/>
          <p:cNvSpPr>
            <a:spLocks noGrp="1"/>
          </p:cNvSpPr>
          <p:nvPr>
            <p:ph type="dt" sz="half" idx="10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802" name="页脚占位符 4"/>
          <p:cNvSpPr>
            <a:spLocks noGrp="1"/>
          </p:cNvSpPr>
          <p:nvPr>
            <p:ph type="ftr" sz="quarter" idx="11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804" name="灯片编号占位符 5"/>
          <p:cNvSpPr>
            <a:spLocks noGrp="1"/>
          </p:cNvSpPr>
          <p:nvPr>
            <p:ph type="sldNum" sz="quarter" idx="12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97.xml" /><Relationship Id="rId13" Type="http://schemas.openxmlformats.org/officeDocument/2006/relationships/image" Target="../media/image6.png" /><Relationship Id="rId14" Type="http://schemas.openxmlformats.org/officeDocument/2006/relationships/tags" Target="../tags/tag98.xml" /><Relationship Id="rId15" Type="http://schemas.openxmlformats.org/officeDocument/2006/relationships/tags" Target="../tags/tag99.xml" /><Relationship Id="rId16" Type="http://schemas.openxmlformats.org/officeDocument/2006/relationships/tags" Target="../tags/tag100.xml" /><Relationship Id="rId17" Type="http://schemas.openxmlformats.org/officeDocument/2006/relationships/tags" Target="../tags/tag101.xml" /><Relationship Id="rId18" Type="http://schemas.openxmlformats.org/officeDocument/2006/relationships/tags" Target="../tags/tag102.xml" /><Relationship Id="rId19" Type="http://schemas.openxmlformats.org/officeDocument/2006/relationships/tags" Target="../tags/tag10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104.xml" /><Relationship Id="rId21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矩形 6"/>
          <p:cNvSpPr/>
          <p:nvPr>
            <p:custDataLst>
              <p:tags r:id="rId12"/>
            </p:custDataLst>
          </p:nvPr>
        </p:nvSpPr>
        <p:spPr>
          <a:xfrm flipV="1">
            <a:off x="0" y="6515100"/>
            <a:ext cx="12192635" cy="342900"/>
          </a:xfrm>
          <a:prstGeom prst="rect">
            <a:avLst/>
          </a:prstGeom>
          <a:solidFill>
            <a:schemeClr val="accent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solidFill>
                <a:schemeClr val="lt1"/>
              </a:solidFill>
              <a:cs typeface="微软雅黑" panose="020b0503020204020204" charset="-122"/>
            </a:endParaRPr>
          </a:p>
        </p:txBody>
      </p:sp>
      <p:pic>
        <p:nvPicPr>
          <p:cNvPr id="2097153" name="图片 72" descr="不同颜色的花  描述已自动生成"/>
          <p:cNvPicPr>
            <a:picLocks noChangeAspect="1"/>
          </p:cNvPicPr>
          <p:nvPr>
            <p:custDataLst>
              <p:tags r:id="rId14"/>
            </p:custDataLst>
          </p:nvPr>
        </p:nvPicPr>
        <p:blipFill>
          <a:blip r:embed="rId13"/>
          <a:srcRect l="45169" r="1742" b="65250"/>
          <a:stretch>
            <a:fillRect/>
          </a:stretch>
        </p:blipFill>
        <p:spPr>
          <a:xfrm rot="1631206">
            <a:off x="-511222" y="5991839"/>
            <a:ext cx="3452265" cy="1403056"/>
          </a:xfrm>
          <a:custGeom>
            <a:gdLst>
              <a:gd name="connsiteX0" fmla="*/ 0 w 3452265"/>
              <a:gd name="connsiteY0" fmla="*/ 0 h 1403056"/>
              <a:gd name="connsiteX1" fmla="*/ 3452265 w 3452265"/>
              <a:gd name="connsiteY1" fmla="*/ 0 h 1403056"/>
              <a:gd name="connsiteX2" fmla="*/ 720663 w 3452265"/>
              <a:gd name="connsiteY2" fmla="*/ 1403056 h 140305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3452265" h="1403056">
                <a:moveTo>
                  <a:pt x="0" y="0"/>
                </a:moveTo>
                <a:lnTo>
                  <a:pt x="3452265" y="0"/>
                </a:lnTo>
                <a:lnTo>
                  <a:pt x="720663" y="1403056"/>
                </a:lnTo>
                <a:close/>
              </a:path>
            </a:pathLst>
          </a:custGeom>
        </p:spPr>
      </p:pic>
      <p:sp>
        <p:nvSpPr>
          <p:cNvPr id="1048656" name="日期占位符 2"/>
          <p:cNvSpPr>
            <a:spLocks noGrp="1"/>
          </p:cNvSpPr>
          <p:nvPr>
            <p:ph type="dt" sz="half" idx="10"/>
            <p:custDataLst>
              <p:tags r:id="rId1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AC1B7B3F-A56B-4310-A966-BD55D80449F1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3"/>
          <p:cNvSpPr>
            <a:spLocks noGrp="1"/>
          </p:cNvSpPr>
          <p:nvPr>
            <p:ph type="ftr" sz="quarter" idx="11"/>
            <p:custDataLst>
              <p:tags r:id="rId1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4"/>
          <p:cNvSpPr>
            <a:spLocks noGrp="1"/>
          </p:cNvSpPr>
          <p:nvPr>
            <p:ph type="sldNum" sz="quarter" idx="12"/>
            <p:custDataLst>
              <p:tags r:id="rId1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微软雅黑" panose="020b0503020204020204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73127340-2293-49D2-96F1-6E7BF0C8FD9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5125"/>
            <a:ext cx="10515600" cy="773393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algn="ctr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4" name="文本占位符 7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297268"/>
            <a:ext cx="10515600" cy="487969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marR="0" lvl="0" fontAlgn="auto">
              <a:lnSpc>
                <a:spcPct val="130000"/>
              </a:lnSpc>
              <a:spcBef>
                <a:spcPct val="0"/>
              </a:spcBef>
              <a:spcAft>
                <a:spcPts val="1000"/>
              </a:spcAft>
              <a:buClrTx/>
              <a:buSzTx/>
              <a:buChar char="●"/>
            </a:pPr>
            <a:r>
              <a:rPr lang="zh-CN" altLang="en-US"/>
              <a:t>单击此处编辑母版文本样式</a:t>
            </a:r>
            <a:endParaRPr lang="zh-CN" altLang="en-US"/>
          </a:p>
          <a:p>
            <a:pPr marR="0" lvl="1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  <a:tabLst>
                <a:tab pos="1609725"/>
              </a:tabLst>
            </a:pPr>
            <a:r>
              <a:rPr lang="zh-CN" altLang="en-US"/>
              <a:t>二级</a:t>
            </a:r>
            <a:endParaRPr lang="zh-CN" altLang="en-US"/>
          </a:p>
          <a:p>
            <a:pPr marR="0" lvl="2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Char char="●"/>
            </a:pPr>
            <a:r>
              <a:rPr lang="zh-CN" altLang="en-US"/>
              <a:t>三级</a:t>
            </a:r>
            <a:endParaRPr lang="zh-CN" altLang="en-US"/>
          </a:p>
          <a:p>
            <a:pPr marR="0" lvl="3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</a:pPr>
            <a:r>
              <a:rPr lang="zh-CN" altLang="en-US"/>
              <a:t>四级</a:t>
            </a:r>
            <a:endParaRPr lang="zh-CN" altLang="en-US"/>
          </a:p>
          <a:p>
            <a:pPr marR="0" lvl="4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</a:pPr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0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accent2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0919" r:id="rId2"/>
    <p:sldLayoutId id="2147490920" r:id="rId3"/>
    <p:sldLayoutId id="2147490921" r:id="rId4"/>
    <p:sldLayoutId id="2147490922" r:id="rId5"/>
    <p:sldLayoutId id="2147490923" r:id="rId6"/>
    <p:sldLayoutId id="2147490924" r:id="rId7"/>
    <p:sldLayoutId id="2147490925" r:id="rId8"/>
    <p:sldLayoutId id="2147490926" r:id="rId9"/>
    <p:sldLayoutId id="2147490927" r:id="rId10"/>
    <p:sldLayoutId id="2147490928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>
              <a:lumMod val="75000"/>
            </a:schemeClr>
          </a:solidFill>
          <a:latin typeface="+mj-ea"/>
          <a:ea typeface="+mj-ea"/>
          <a:cs typeface="微软雅黑" panose="020b0503020204020204" charset="-122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kumimoji="0" lang="zh-CN" altLang="en-US" sz="1800" b="0" i="0" u="none" strike="noStrike" kern="1200" cap="none" spc="150" normalizeH="0" baseline="0" smtClean="0">
          <a:ln>
            <a:noFill/>
            <a:prstDash val="sysDot"/>
          </a:ln>
          <a:solidFill>
            <a:schemeClr val="dk1">
              <a:lumMod val="75000"/>
              <a:lumOff val="25000"/>
            </a:schemeClr>
          </a:solidFill>
          <a:latin typeface="+mj-ea"/>
          <a:ea typeface="+mj-ea"/>
          <a:cs typeface="微软雅黑" panose="020b0503020204020204" charset="-122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6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kumimoji="0" lang="zh-CN" altLang="en-US" sz="1400" b="0" i="0" u="none" strike="noStrike" kern="1200" cap="none" spc="150" normalizeH="0" baseline="0" smtClean="0">
          <a:solidFill>
            <a:schemeClr val="tx1">
              <a:lumMod val="65000"/>
              <a:lumOff val="35000"/>
            </a:schemeClr>
          </a:solidFill>
          <a:latin typeface="+mj-ea"/>
          <a:ea typeface="+mj-ea"/>
          <a:cs typeface="微软雅黑" panose="020b0503020204020204" charset="-122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105.xml" /><Relationship Id="rId4" Type="http://schemas.openxmlformats.org/officeDocument/2006/relationships/tags" Target="../tags/tag106.xml" /><Relationship Id="rId5" Type="http://schemas.openxmlformats.org/officeDocument/2006/relationships/tags" Target="../tags/tag107.xml" /><Relationship Id="rId6" Type="http://schemas.openxmlformats.org/officeDocument/2006/relationships/tags" Target="../tags/tag10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14" Type="http://schemas.openxmlformats.org/officeDocument/2006/relationships/tags" Target="../tags/tag121.xml" /><Relationship Id="rId15" Type="http://schemas.openxmlformats.org/officeDocument/2006/relationships/tags" Target="../tags/tag122.xml" /><Relationship Id="rId16" Type="http://schemas.openxmlformats.org/officeDocument/2006/relationships/tags" Target="../tags/tag123.xml" /><Relationship Id="rId17" Type="http://schemas.openxmlformats.org/officeDocument/2006/relationships/tags" Target="../tags/tag124.xml" /><Relationship Id="rId18" Type="http://schemas.openxmlformats.org/officeDocument/2006/relationships/tags" Target="../tags/tag125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7.xml" /><Relationship Id="rId11" Type="http://schemas.openxmlformats.org/officeDocument/2006/relationships/tags" Target="../tags/tag138.xml" /><Relationship Id="rId12" Type="http://schemas.openxmlformats.org/officeDocument/2006/relationships/tags" Target="../tags/tag139.xml" /><Relationship Id="rId13" Type="http://schemas.openxmlformats.org/officeDocument/2006/relationships/tags" Target="../tags/tag140.xml" /><Relationship Id="rId14" Type="http://schemas.openxmlformats.org/officeDocument/2006/relationships/tags" Target="../tags/tag141.xml" /><Relationship Id="rId15" Type="http://schemas.openxmlformats.org/officeDocument/2006/relationships/tags" Target="../tags/tag142.xml" /><Relationship Id="rId16" Type="http://schemas.openxmlformats.org/officeDocument/2006/relationships/tags" Target="../tags/tag143.xml" /><Relationship Id="rId17" Type="http://schemas.openxmlformats.org/officeDocument/2006/relationships/tags" Target="../tags/tag144.xml" /><Relationship Id="rId18" Type="http://schemas.openxmlformats.org/officeDocument/2006/relationships/tags" Target="../tags/tag145.xml" /><Relationship Id="rId19" Type="http://schemas.openxmlformats.org/officeDocument/2006/relationships/tags" Target="../tags/tag146.xml" /><Relationship Id="rId2" Type="http://schemas.openxmlformats.org/officeDocument/2006/relationships/tags" Target="../tags/tag129.xml" /><Relationship Id="rId20" Type="http://schemas.openxmlformats.org/officeDocument/2006/relationships/tags" Target="../tags/tag147.xml" /><Relationship Id="rId21" Type="http://schemas.openxmlformats.org/officeDocument/2006/relationships/tags" Target="../tags/tag148.xml" /><Relationship Id="rId3" Type="http://schemas.openxmlformats.org/officeDocument/2006/relationships/tags" Target="../tags/tag130.xml" /><Relationship Id="rId4" Type="http://schemas.openxmlformats.org/officeDocument/2006/relationships/tags" Target="../tags/tag131.xml" /><Relationship Id="rId5" Type="http://schemas.openxmlformats.org/officeDocument/2006/relationships/tags" Target="../tags/tag132.xml" /><Relationship Id="rId6" Type="http://schemas.openxmlformats.org/officeDocument/2006/relationships/tags" Target="../tags/tag133.xml" /><Relationship Id="rId7" Type="http://schemas.openxmlformats.org/officeDocument/2006/relationships/tags" Target="../tags/tag134.xml" /><Relationship Id="rId8" Type="http://schemas.openxmlformats.org/officeDocument/2006/relationships/tags" Target="../tags/tag135.xml" /><Relationship Id="rId9" Type="http://schemas.openxmlformats.org/officeDocument/2006/relationships/tags" Target="../tags/tag136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7.xml" /><Relationship Id="rId11" Type="http://schemas.openxmlformats.org/officeDocument/2006/relationships/tags" Target="../tags/tag158.xml" /><Relationship Id="rId12" Type="http://schemas.openxmlformats.org/officeDocument/2006/relationships/tags" Target="../tags/tag159.xml" /><Relationship Id="rId13" Type="http://schemas.openxmlformats.org/officeDocument/2006/relationships/tags" Target="../tags/tag160.xml" /><Relationship Id="rId14" Type="http://schemas.openxmlformats.org/officeDocument/2006/relationships/tags" Target="../tags/tag161.xml" /><Relationship Id="rId15" Type="http://schemas.openxmlformats.org/officeDocument/2006/relationships/tags" Target="../tags/tag162.xml" /><Relationship Id="rId16" Type="http://schemas.openxmlformats.org/officeDocument/2006/relationships/tags" Target="../tags/tag163.xml" /><Relationship Id="rId17" Type="http://schemas.openxmlformats.org/officeDocument/2006/relationships/tags" Target="../tags/tag164.xml" /><Relationship Id="rId2" Type="http://schemas.openxmlformats.org/officeDocument/2006/relationships/tags" Target="../tags/tag149.xml" /><Relationship Id="rId3" Type="http://schemas.openxmlformats.org/officeDocument/2006/relationships/tags" Target="../tags/tag150.xml" /><Relationship Id="rId4" Type="http://schemas.openxmlformats.org/officeDocument/2006/relationships/tags" Target="../tags/tag151.xml" /><Relationship Id="rId5" Type="http://schemas.openxmlformats.org/officeDocument/2006/relationships/tags" Target="../tags/tag152.xml" /><Relationship Id="rId6" Type="http://schemas.openxmlformats.org/officeDocument/2006/relationships/tags" Target="../tags/tag153.xml" /><Relationship Id="rId7" Type="http://schemas.openxmlformats.org/officeDocument/2006/relationships/tags" Target="../tags/tag154.xml" /><Relationship Id="rId8" Type="http://schemas.openxmlformats.org/officeDocument/2006/relationships/tags" Target="../tags/tag155.xml" /><Relationship Id="rId9" Type="http://schemas.openxmlformats.org/officeDocument/2006/relationships/tags" Target="../tags/tag15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73.xml" /><Relationship Id="rId11" Type="http://schemas.openxmlformats.org/officeDocument/2006/relationships/tags" Target="../tags/tag174.xml" /><Relationship Id="rId12" Type="http://schemas.openxmlformats.org/officeDocument/2006/relationships/tags" Target="../tags/tag175.xml" /><Relationship Id="rId13" Type="http://schemas.openxmlformats.org/officeDocument/2006/relationships/tags" Target="../tags/tag176.xml" /><Relationship Id="rId14" Type="http://schemas.openxmlformats.org/officeDocument/2006/relationships/tags" Target="../tags/tag177.xml" /><Relationship Id="rId15" Type="http://schemas.openxmlformats.org/officeDocument/2006/relationships/tags" Target="../tags/tag178.xml" /><Relationship Id="rId16" Type="http://schemas.openxmlformats.org/officeDocument/2006/relationships/tags" Target="../tags/tag179.xml" /><Relationship Id="rId17" Type="http://schemas.openxmlformats.org/officeDocument/2006/relationships/tags" Target="../tags/tag180.xml" /><Relationship Id="rId18" Type="http://schemas.openxmlformats.org/officeDocument/2006/relationships/tags" Target="../tags/tag181.xml" /><Relationship Id="rId19" Type="http://schemas.openxmlformats.org/officeDocument/2006/relationships/tags" Target="../tags/tag182.xml" /><Relationship Id="rId2" Type="http://schemas.openxmlformats.org/officeDocument/2006/relationships/tags" Target="../tags/tag165.xml" /><Relationship Id="rId20" Type="http://schemas.openxmlformats.org/officeDocument/2006/relationships/tags" Target="../tags/tag183.xml" /><Relationship Id="rId21" Type="http://schemas.openxmlformats.org/officeDocument/2006/relationships/tags" Target="../tags/tag184.xml" /><Relationship Id="rId22" Type="http://schemas.openxmlformats.org/officeDocument/2006/relationships/tags" Target="../tags/tag185.xml" /><Relationship Id="rId23" Type="http://schemas.openxmlformats.org/officeDocument/2006/relationships/tags" Target="../tags/tag186.xml" /><Relationship Id="rId24" Type="http://schemas.openxmlformats.org/officeDocument/2006/relationships/tags" Target="../tags/tag187.xml" /><Relationship Id="rId25" Type="http://schemas.openxmlformats.org/officeDocument/2006/relationships/tags" Target="../tags/tag188.xml" /><Relationship Id="rId26" Type="http://schemas.openxmlformats.org/officeDocument/2006/relationships/tags" Target="../tags/tag189.xml" /><Relationship Id="rId27" Type="http://schemas.openxmlformats.org/officeDocument/2006/relationships/tags" Target="../tags/tag190.xml" /><Relationship Id="rId28" Type="http://schemas.openxmlformats.org/officeDocument/2006/relationships/tags" Target="../tags/tag191.xml" /><Relationship Id="rId29" Type="http://schemas.openxmlformats.org/officeDocument/2006/relationships/tags" Target="../tags/tag192.xml" /><Relationship Id="rId3" Type="http://schemas.openxmlformats.org/officeDocument/2006/relationships/tags" Target="../tags/tag166.xml" /><Relationship Id="rId30" Type="http://schemas.openxmlformats.org/officeDocument/2006/relationships/tags" Target="../tags/tag193.xml" /><Relationship Id="rId4" Type="http://schemas.openxmlformats.org/officeDocument/2006/relationships/tags" Target="../tags/tag167.xml" /><Relationship Id="rId5" Type="http://schemas.openxmlformats.org/officeDocument/2006/relationships/tags" Target="../tags/tag168.xml" /><Relationship Id="rId6" Type="http://schemas.openxmlformats.org/officeDocument/2006/relationships/tags" Target="../tags/tag169.xml" /><Relationship Id="rId7" Type="http://schemas.openxmlformats.org/officeDocument/2006/relationships/tags" Target="../tags/tag170.xml" /><Relationship Id="rId8" Type="http://schemas.openxmlformats.org/officeDocument/2006/relationships/tags" Target="../tags/tag171.xml" /><Relationship Id="rId9" Type="http://schemas.openxmlformats.org/officeDocument/2006/relationships/tags" Target="../tags/tag17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57053016152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 1"/>
          <p:cNvSpPr>
            <a:spLocks noGrp="1"/>
          </p:cNvSpPr>
          <p:nvPr>
            <p:ph type="title" idx="5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小学观潮阅读教学设计方案</a:t>
            </a:r>
            <a:endParaRPr lang="zh-CN" altLang="en-US"/>
          </a:p>
        </p:txBody>
      </p:sp>
      <p:sp>
        <p:nvSpPr>
          <p:cNvPr id="1048650" name="文本占位符 6"/>
          <p:cNvSpPr>
            <a:spLocks noGrp="1"/>
          </p:cNvSpPr>
          <p:nvPr>
            <p:ph type="body" idx="4"/>
            <p:custDataLst>
              <p:tags r:id="rId4"/>
            </p:custDataLst>
          </p:nvPr>
        </p:nvSpPr>
        <p:spPr>
          <a:xfrm>
            <a:off x="2757170" y="4084955"/>
            <a:ext cx="6719570" cy="352425"/>
          </a:xfrm>
        </p:spPr>
        <p:txBody>
          <a:bodyPr/>
          <a:lstStyle/>
          <a:p>
            <a:r>
              <a:rPr lang="zh-CN" altLang="en-US"/>
              <a:t>XXX,a click to unlimited possibilities</a:t>
            </a:r>
            <a:endParaRPr lang="zh-CN" altLang="en-US"/>
          </a:p>
        </p:txBody>
      </p:sp>
      <p:sp>
        <p:nvSpPr>
          <p:cNvPr id="1048652" name="文本占位符 8"/>
          <p:cNvSpPr>
            <a:spLocks noGrp="1"/>
          </p:cNvSpPr>
          <p:nvPr>
            <p:ph type="body" idx="1"/>
            <p:custDataLst>
              <p:tags r:id="rId5"/>
            </p:custDataLst>
          </p:nvPr>
        </p:nvSpPr>
        <p:spPr/>
        <p:txBody>
          <a:bodyPr/>
          <a:lstStyle/>
          <a:p>
            <a:r>
              <a:rPr lang="zh-CN" altLang="en-US">
                <a:solidFill>
                  <a:schemeClr val="lt1">
                    <a:lumMod val="100000"/>
                  </a:schemeClr>
                </a:solidFill>
              </a:rPr>
              <a:t>汇报人：</a:t>
            </a:r>
            <a:r>
              <a:rPr lang="en-US" altLang="zh-CN">
                <a:solidFill>
                  <a:schemeClr val="lt1">
                    <a:lumMod val="100000"/>
                  </a:schemeClr>
                </a:solidFill>
              </a:rPr>
              <a:t>XXX</a:t>
            </a:r>
            <a:endParaRPr lang="zh-CN" altLang="en-US">
              <a:solidFill>
                <a:schemeClr val="lt1">
                  <a:lumMod val="100000"/>
                </a:schemeClr>
              </a:solidFill>
            </a:endParaRPr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 1"/>
          <p:cNvSpPr>
            <a:spLocks noGrp="1"/>
          </p:cNvSpPr>
          <p:nvPr>
            <p:ph type="title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24" name="圆角矩形 11"/>
          <p:cNvSpPr/>
          <p:nvPr>
            <p:custDataLst>
              <p:tags r:id="rId3"/>
            </p:custDataLst>
          </p:nvPr>
        </p:nvSpPr>
        <p:spPr>
          <a:xfrm>
            <a:off x="1069975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26" name="对角圆角矩形 14"/>
          <p:cNvSpPr/>
          <p:nvPr>
            <p:custDataLst>
              <p:tags r:id="rId4"/>
            </p:custDataLst>
          </p:nvPr>
        </p:nvSpPr>
        <p:spPr>
          <a:xfrm flipH="1">
            <a:off x="842645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01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28" name="TextBox 8"/>
          <p:cNvSpPr txBox="1"/>
          <p:nvPr>
            <p:custDataLst>
              <p:tags r:id="rId5"/>
            </p:custDataLst>
          </p:nvPr>
        </p:nvSpPr>
        <p:spPr>
          <a:xfrm>
            <a:off x="1967230" y="2252980"/>
            <a:ext cx="406781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教学目标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0" name="圆角矩形 16"/>
          <p:cNvSpPr/>
          <p:nvPr>
            <p:custDataLst>
              <p:tags r:id="rId6"/>
            </p:custDataLst>
          </p:nvPr>
        </p:nvSpPr>
        <p:spPr>
          <a:xfrm>
            <a:off x="6868160" y="206502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2" name="对角圆角矩形 18"/>
          <p:cNvSpPr/>
          <p:nvPr>
            <p:custDataLst>
              <p:tags r:id="rId7"/>
            </p:custDataLst>
          </p:nvPr>
        </p:nvSpPr>
        <p:spPr>
          <a:xfrm flipH="1">
            <a:off x="6640830" y="205486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02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4" name="TextBox 8"/>
          <p:cNvSpPr txBox="1"/>
          <p:nvPr>
            <p:custDataLst>
              <p:tags r:id="rId8"/>
            </p:custDataLst>
          </p:nvPr>
        </p:nvSpPr>
        <p:spPr>
          <a:xfrm>
            <a:off x="7765415" y="225298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教学内容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36" name="圆角矩形 22"/>
          <p:cNvSpPr/>
          <p:nvPr>
            <p:custDataLst>
              <p:tags r:id="rId9"/>
            </p:custDataLst>
          </p:nvPr>
        </p:nvSpPr>
        <p:spPr>
          <a:xfrm>
            <a:off x="106997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38" name="对角圆角矩形 24"/>
          <p:cNvSpPr/>
          <p:nvPr>
            <p:custDataLst>
              <p:tags r:id="rId10"/>
            </p:custDataLst>
          </p:nvPr>
        </p:nvSpPr>
        <p:spPr>
          <a:xfrm flipH="1">
            <a:off x="84264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03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0" name="TextBox 8"/>
          <p:cNvSpPr txBox="1"/>
          <p:nvPr>
            <p:custDataLst>
              <p:tags r:id="rId11"/>
            </p:custDataLst>
          </p:nvPr>
        </p:nvSpPr>
        <p:spPr>
          <a:xfrm>
            <a:off x="1967230" y="350012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教学方法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2" name="圆角矩形 26"/>
          <p:cNvSpPr/>
          <p:nvPr>
            <p:custDataLst>
              <p:tags r:id="rId12"/>
            </p:custDataLst>
          </p:nvPr>
        </p:nvSpPr>
        <p:spPr>
          <a:xfrm>
            <a:off x="6868795" y="331216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44" name="对角圆角矩形 27"/>
          <p:cNvSpPr/>
          <p:nvPr>
            <p:custDataLst>
              <p:tags r:id="rId13"/>
            </p:custDataLst>
          </p:nvPr>
        </p:nvSpPr>
        <p:spPr>
          <a:xfrm flipH="1">
            <a:off x="6641465" y="330327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zh-CN" altLang="en-US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04</a:t>
            </a:r>
            <a:endParaRPr lang="zh-CN" altLang="en-US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6" name="TextBox 8"/>
          <p:cNvSpPr txBox="1"/>
          <p:nvPr>
            <p:custDataLst>
              <p:tags r:id="rId14"/>
            </p:custDataLst>
          </p:nvPr>
        </p:nvSpPr>
        <p:spPr>
          <a:xfrm>
            <a:off x="7766050" y="3500120"/>
            <a:ext cx="4068445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教学评价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48" name="圆角矩形 79"/>
          <p:cNvSpPr/>
          <p:nvPr>
            <p:custDataLst>
              <p:tags r:id="rId15"/>
            </p:custDataLst>
          </p:nvPr>
        </p:nvSpPr>
        <p:spPr>
          <a:xfrm>
            <a:off x="3969385" y="4560570"/>
            <a:ext cx="4965065" cy="774700"/>
          </a:xfrm>
          <a:prstGeom prst="roundRect">
            <a:avLst>
              <a:gd name="adj" fmla="val 50000"/>
            </a:avLst>
          </a:prstGeom>
          <a:solidFill>
            <a:schemeClr val="bg2"/>
          </a:solidFill>
          <a:ln>
            <a:solidFill>
              <a:schemeClr val="accent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50" name="对角圆角矩形 80"/>
          <p:cNvSpPr/>
          <p:nvPr>
            <p:custDataLst>
              <p:tags r:id="rId16"/>
            </p:custDataLst>
          </p:nvPr>
        </p:nvSpPr>
        <p:spPr>
          <a:xfrm flipH="1">
            <a:off x="3742055" y="4551680"/>
            <a:ext cx="991870" cy="791845"/>
          </a:xfrm>
          <a:prstGeom prst="round2DiagRect">
            <a:avLst>
              <a:gd name="adj1" fmla="val 47222"/>
              <a:gd name="adj2" fmla="val 0"/>
            </a:avLst>
          </a:prstGeom>
          <a:gradFill>
            <a:gsLst>
              <a:gs pos="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</a:gsLst>
            <a:lin ang="135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r>
              <a:rPr lang="en-US" altLang="zh-CN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05</a:t>
            </a:r>
            <a:endParaRPr lang="en-US" altLang="zh-CN" b="1">
              <a:solidFill>
                <a:schemeClr val="lt1">
                  <a:lumMod val="100000"/>
                </a:schemeClr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  <p:sp>
        <p:nvSpPr>
          <p:cNvPr id="1048852" name="TextBox 8"/>
          <p:cNvSpPr txBox="1"/>
          <p:nvPr>
            <p:custDataLst>
              <p:tags r:id="rId17"/>
            </p:custDataLst>
          </p:nvPr>
        </p:nvSpPr>
        <p:spPr>
          <a:xfrm>
            <a:off x="4866640" y="4748530"/>
            <a:ext cx="4088130" cy="398780"/>
          </a:xfrm>
          <a:prstGeom prst="rect">
            <a:avLst/>
          </a:prstGeom>
          <a:noFill/>
        </p:spPr>
        <p:txBody>
          <a:bodyPr wrap="square" bIns="45720" rtlCol="0" anchor="t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ctr">
              <a:lnSpc>
                <a:spcPct val="100000"/>
              </a:lnSpc>
            </a:pPr>
            <a:r>
              <a:rPr lang="zh-CN" altLang="en-US" sz="2000" b="1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  <a:sym typeface="+mn-ea"/>
              </a:rPr>
              <a:t>教学反思</a:t>
            </a:r>
            <a:endParaRPr lang="zh-CN" altLang="en-US" sz="2000" b="1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  <a:sym typeface="+mn-ea"/>
            </a:endParaRPr>
          </a:p>
        </p:txBody>
      </p:sp>
    </p:spTree>
    <p:custDataLst>
      <p:tags r:id="rId18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88" name="标题 3"/>
          <p:cNvSpPr>
            <a:spLocks noGrp="1"/>
          </p:cNvSpPr>
          <p:nvPr>
            <p:ph type="title" idx="4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教学目标</a:t>
            </a:r>
            <a:endParaRPr lang="zh-CN" altLang="en-US"/>
          </a:p>
        </p:txBody>
      </p:sp>
      <p:sp>
        <p:nvSpPr>
          <p:cNvPr id="1048890" name="文本占位符 8"/>
          <p:cNvSpPr>
            <a:spLocks noGrp="1"/>
          </p:cNvSpPr>
          <p:nvPr>
            <p:ph type="body" idx="3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01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3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知识目标</a:t>
            </a:r>
            <a:endParaRPr lang="zh-CN" altLang="en-US"/>
          </a:p>
        </p:txBody>
      </p:sp>
      <p:sp>
        <p:nvSpPr>
          <p:cNvPr id="1048936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38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0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2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4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6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48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0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学生能够掌握观潮的基本知识和技巧。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学生能够理解观潮的意义和价值。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56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58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0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2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4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6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68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0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8972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学生能够掌握与潮汐相关的地理和自然知识。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89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学生能够了解潮汐的形成和变化规律。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9014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能力目标</a:t>
            </a:r>
            <a:endParaRPr lang="zh-CN" altLang="en-US"/>
          </a:p>
        </p:txBody>
      </p:sp>
      <p:sp>
        <p:nvSpPr>
          <p:cNvPr id="1049016" name="对角圆角矩形 15"/>
          <p:cNvSpPr/>
          <p:nvPr>
            <p:custDataLst>
              <p:tags r:id="rId2"/>
            </p:custDataLst>
          </p:nvPr>
        </p:nvSpPr>
        <p:spPr>
          <a:xfrm>
            <a:off x="1499579" y="419381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18" name="对角圆角矩形 16"/>
          <p:cNvSpPr/>
          <p:nvPr>
            <p:custDataLst>
              <p:tags r:id="rId3"/>
            </p:custDataLst>
          </p:nvPr>
        </p:nvSpPr>
        <p:spPr>
          <a:xfrm>
            <a:off x="1499579" y="405319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0" name="直角三角形 17"/>
          <p:cNvSpPr/>
          <p:nvPr>
            <p:custDataLst>
              <p:tags r:id="rId4"/>
            </p:custDataLst>
          </p:nvPr>
        </p:nvSpPr>
        <p:spPr>
          <a:xfrm>
            <a:off x="2058840" y="4053840"/>
            <a:ext cx="84243" cy="140404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2" name="文本框 27"/>
          <p:cNvSpPr txBox="1"/>
          <p:nvPr>
            <p:custDataLst>
              <p:tags r:id="rId5"/>
            </p:custDataLst>
          </p:nvPr>
        </p:nvSpPr>
        <p:spPr>
          <a:xfrm>
            <a:off x="2094963" y="420478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培养学生的口头表达能力和写作能力，能够用自己的语言描述观潮的感受和体验。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24" name="对角圆角矩形 52"/>
          <p:cNvSpPr/>
          <p:nvPr>
            <p:custDataLst>
              <p:tags r:id="rId6"/>
            </p:custDataLst>
          </p:nvPr>
        </p:nvSpPr>
        <p:spPr>
          <a:xfrm>
            <a:off x="1499579" y="1631667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6" name="对角圆角矩形 53"/>
          <p:cNvSpPr/>
          <p:nvPr>
            <p:custDataLst>
              <p:tags r:id="rId7"/>
            </p:custDataLst>
          </p:nvPr>
        </p:nvSpPr>
        <p:spPr>
          <a:xfrm>
            <a:off x="1499579" y="149040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28" name="直角三角形 54"/>
          <p:cNvSpPr/>
          <p:nvPr>
            <p:custDataLst>
              <p:tags r:id="rId8"/>
            </p:custDataLst>
          </p:nvPr>
        </p:nvSpPr>
        <p:spPr>
          <a:xfrm>
            <a:off x="2058840" y="1491045"/>
            <a:ext cx="84243" cy="140404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0" name="文本框 56"/>
          <p:cNvSpPr txBox="1"/>
          <p:nvPr>
            <p:custDataLst>
              <p:tags r:id="rId9"/>
            </p:custDataLst>
          </p:nvPr>
        </p:nvSpPr>
        <p:spPr>
          <a:xfrm>
            <a:off x="2094963" y="1634892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培养学生的观察力和想象力，能够通过文字和语言描述潮水的变化和特点。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对角圆角矩形 5"/>
          <p:cNvSpPr/>
          <p:nvPr>
            <p:custDataLst>
              <p:tags r:id="rId10"/>
            </p:custDataLst>
          </p:nvPr>
        </p:nvSpPr>
        <p:spPr>
          <a:xfrm>
            <a:off x="1499579" y="2912742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4" name="对角圆角矩形 6"/>
          <p:cNvSpPr/>
          <p:nvPr>
            <p:custDataLst>
              <p:tags r:id="rId11"/>
            </p:custDataLst>
          </p:nvPr>
        </p:nvSpPr>
        <p:spPr>
          <a:xfrm>
            <a:off x="1499579" y="2771475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6" name="直角三角形 7"/>
          <p:cNvSpPr/>
          <p:nvPr>
            <p:custDataLst>
              <p:tags r:id="rId12"/>
            </p:custDataLst>
          </p:nvPr>
        </p:nvSpPr>
        <p:spPr>
          <a:xfrm>
            <a:off x="2058840" y="2772765"/>
            <a:ext cx="84243" cy="140404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38" name="文本框 8"/>
          <p:cNvSpPr txBox="1"/>
          <p:nvPr>
            <p:custDataLst>
              <p:tags r:id="rId13"/>
            </p:custDataLst>
          </p:nvPr>
        </p:nvSpPr>
        <p:spPr>
          <a:xfrm>
            <a:off x="2094963" y="292370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提高学生的阅读理解能力，能够理解观潮文章的主题和思想内涵。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40" name="对角圆角矩形 9"/>
          <p:cNvSpPr/>
          <p:nvPr>
            <p:custDataLst>
              <p:tags r:id="rId14"/>
            </p:custDataLst>
          </p:nvPr>
        </p:nvSpPr>
        <p:spPr>
          <a:xfrm>
            <a:off x="1499579" y="5475536"/>
            <a:ext cx="9186992" cy="774331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2" name="对角圆角矩形 10"/>
          <p:cNvSpPr/>
          <p:nvPr>
            <p:custDataLst>
              <p:tags r:id="rId15"/>
            </p:custDataLst>
          </p:nvPr>
        </p:nvSpPr>
        <p:spPr>
          <a:xfrm>
            <a:off x="1499579" y="5334270"/>
            <a:ext cx="559136" cy="533537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4" name="直角三角形 11"/>
          <p:cNvSpPr/>
          <p:nvPr>
            <p:custDataLst>
              <p:tags r:id="rId16"/>
            </p:custDataLst>
          </p:nvPr>
        </p:nvSpPr>
        <p:spPr>
          <a:xfrm>
            <a:off x="2058840" y="5334915"/>
            <a:ext cx="84243" cy="140404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微软雅黑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049046" name="文本框 12"/>
          <p:cNvSpPr txBox="1"/>
          <p:nvPr>
            <p:custDataLst>
              <p:tags r:id="rId17"/>
            </p:custDataLst>
          </p:nvPr>
        </p:nvSpPr>
        <p:spPr>
          <a:xfrm>
            <a:off x="2094963" y="5485857"/>
            <a:ext cx="8300713" cy="760993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增强学生的自主学习和合作学习能力，能够通过合作学习、探究学习等方式提高学习效果。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9086" name="标题 1"/>
          <p:cNvSpPr>
            <a:spLocks noGrp="1"/>
          </p:cNvSpPr>
          <p:nvPr>
            <p:ph type="title" idx="2"/>
          </p:nvPr>
        </p:nvSpPr>
        <p:spPr/>
        <p:txBody>
          <a:bodyPr/>
          <a:lstStyle/>
          <a:p>
            <a:r>
              <a:rPr lang="zh-CN" altLang="en-US"/>
              <a:t>情感目标</a:t>
            </a:r>
            <a:endParaRPr lang="zh-CN" altLang="en-US"/>
          </a:p>
        </p:txBody>
      </p:sp>
      <p:sp>
        <p:nvSpPr>
          <p:cNvPr id="1049088" name="椭圆 262"/>
          <p:cNvSpPr/>
          <p:nvPr>
            <p:custDataLst>
              <p:tags r:id="rId2"/>
            </p:custDataLst>
          </p:nvPr>
        </p:nvSpPr>
        <p:spPr>
          <a:xfrm>
            <a:off x="2414161" y="4122271"/>
            <a:ext cx="7357168" cy="1924802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0" name="椭圆 263"/>
          <p:cNvSpPr/>
          <p:nvPr>
            <p:custDataLst>
              <p:tags r:id="rId3"/>
            </p:custDataLst>
          </p:nvPr>
        </p:nvSpPr>
        <p:spPr>
          <a:xfrm>
            <a:off x="3266392" y="4202657"/>
            <a:ext cx="5578093" cy="1652953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2" name="椭圆 264"/>
          <p:cNvSpPr/>
          <p:nvPr>
            <p:custDataLst>
              <p:tags r:id="rId4"/>
            </p:custDataLst>
          </p:nvPr>
        </p:nvSpPr>
        <p:spPr>
          <a:xfrm>
            <a:off x="4064378" y="4439243"/>
            <a:ext cx="3981222" cy="1179753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4" name="椭圆 265"/>
          <p:cNvSpPr/>
          <p:nvPr>
            <p:custDataLst>
              <p:tags r:id="rId5"/>
            </p:custDataLst>
          </p:nvPr>
        </p:nvSpPr>
        <p:spPr>
          <a:xfrm>
            <a:off x="4738842" y="4639229"/>
            <a:ext cx="2632042" cy="779952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096" name="椭圆 266"/>
          <p:cNvSpPr/>
          <p:nvPr>
            <p:custDataLst>
              <p:tags r:id="rId6"/>
            </p:custDataLst>
          </p:nvPr>
        </p:nvSpPr>
        <p:spPr>
          <a:xfrm>
            <a:off x="5430299" y="4843791"/>
            <a:ext cx="1513964" cy="4486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2869686" y="4769286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98" name="椭圆 268"/>
          <p:cNvSpPr/>
          <p:nvPr>
            <p:custDataLst>
              <p:tags r:id="rId8"/>
            </p:custDataLst>
          </p:nvPr>
        </p:nvSpPr>
        <p:spPr>
          <a:xfrm flipV="1">
            <a:off x="2778189" y="4583024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0" name="椭圆 269"/>
          <p:cNvSpPr/>
          <p:nvPr>
            <p:custDataLst>
              <p:tags r:id="rId9"/>
            </p:custDataLst>
          </p:nvPr>
        </p:nvSpPr>
        <p:spPr>
          <a:xfrm flipV="1">
            <a:off x="2820017" y="4625505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2" name="椭圆 270"/>
          <p:cNvSpPr/>
          <p:nvPr>
            <p:custDataLst>
              <p:tags r:id="rId10"/>
            </p:custDataLst>
          </p:nvPr>
        </p:nvSpPr>
        <p:spPr>
          <a:xfrm flipV="1">
            <a:off x="7787004" y="3768700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839942" y="3883724"/>
            <a:ext cx="0" cy="19248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4" name="椭圆 272"/>
          <p:cNvSpPr/>
          <p:nvPr>
            <p:custDataLst>
              <p:tags r:id="rId12"/>
            </p:custDataLst>
          </p:nvPr>
        </p:nvSpPr>
        <p:spPr>
          <a:xfrm flipV="1">
            <a:off x="4010133" y="3643218"/>
            <a:ext cx="387628" cy="38761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02931" y="4062797"/>
            <a:ext cx="0" cy="101706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130839" y="3750400"/>
            <a:ext cx="0" cy="84746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06" name="椭圆 275"/>
          <p:cNvSpPr/>
          <p:nvPr>
            <p:custDataLst>
              <p:tags r:id="rId15"/>
            </p:custDataLst>
          </p:nvPr>
        </p:nvSpPr>
        <p:spPr>
          <a:xfrm flipV="1">
            <a:off x="7039342" y="3564138"/>
            <a:ext cx="174876" cy="174869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08" name="椭圆 276"/>
          <p:cNvSpPr/>
          <p:nvPr>
            <p:custDataLst>
              <p:tags r:id="rId16"/>
            </p:custDataLst>
          </p:nvPr>
        </p:nvSpPr>
        <p:spPr>
          <a:xfrm flipV="1">
            <a:off x="7081169" y="3606619"/>
            <a:ext cx="90609" cy="90605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sp>
        <p:nvSpPr>
          <p:cNvPr id="1049110" name="椭圆 277"/>
          <p:cNvSpPr/>
          <p:nvPr>
            <p:custDataLst>
              <p:tags r:id="rId17"/>
            </p:custDataLst>
          </p:nvPr>
        </p:nvSpPr>
        <p:spPr>
          <a:xfrm flipV="1">
            <a:off x="3758516" y="4424865"/>
            <a:ext cx="105273" cy="105270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811453" y="4539890"/>
            <a:ext cx="0" cy="111296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2" name="椭圆 279"/>
          <p:cNvSpPr/>
          <p:nvPr>
            <p:custDataLst>
              <p:tags r:id="rId19"/>
            </p:custDataLst>
          </p:nvPr>
        </p:nvSpPr>
        <p:spPr>
          <a:xfrm flipV="1">
            <a:off x="8529438" y="4660797"/>
            <a:ext cx="264040" cy="264032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660148" y="4953588"/>
            <a:ext cx="0" cy="4129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4" name="椭圆 281"/>
          <p:cNvSpPr/>
          <p:nvPr>
            <p:custDataLst>
              <p:tags r:id="rId21"/>
            </p:custDataLst>
          </p:nvPr>
        </p:nvSpPr>
        <p:spPr>
          <a:xfrm flipV="1">
            <a:off x="4949286" y="4972540"/>
            <a:ext cx="327062" cy="327050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10059" y="5351600"/>
            <a:ext cx="0" cy="722502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16" name="图形 15"/>
          <p:cNvSpPr/>
          <p:nvPr>
            <p:custDataLst>
              <p:tags r:id="rId23"/>
            </p:custDataLst>
          </p:nvPr>
        </p:nvSpPr>
        <p:spPr>
          <a:xfrm>
            <a:off x="5016602" y="5042470"/>
            <a:ext cx="187014" cy="182226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18" name="图形 19"/>
          <p:cNvSpPr/>
          <p:nvPr>
            <p:custDataLst>
              <p:tags r:id="rId24"/>
            </p:custDataLst>
          </p:nvPr>
        </p:nvSpPr>
        <p:spPr>
          <a:xfrm>
            <a:off x="8597408" y="4734648"/>
            <a:ext cx="128077" cy="11533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0" name="图形 27"/>
          <p:cNvSpPr/>
          <p:nvPr>
            <p:custDataLst>
              <p:tags r:id="rId25"/>
            </p:custDataLst>
          </p:nvPr>
        </p:nvSpPr>
        <p:spPr>
          <a:xfrm>
            <a:off x="4113394" y="3767392"/>
            <a:ext cx="181121" cy="13930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2" name="任意多边形: 形状 286"/>
          <p:cNvSpPr/>
          <p:nvPr>
            <p:custDataLst>
              <p:tags r:id="rId26"/>
            </p:custDataLst>
          </p:nvPr>
        </p:nvSpPr>
        <p:spPr>
          <a:xfrm>
            <a:off x="5421150" y="3716415"/>
            <a:ext cx="1343154" cy="1343161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24" name="正文"/>
          <p:cNvSpPr txBox="1"/>
          <p:nvPr>
            <p:custDataLst>
              <p:tags r:id="rId27"/>
            </p:custDataLst>
          </p:nvPr>
        </p:nvSpPr>
        <p:spPr>
          <a:xfrm>
            <a:off x="608400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培养学生对大自然的热爱和好奇心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6" name="正文"/>
          <p:cNvSpPr txBox="1"/>
          <p:nvPr>
            <p:custDataLst>
              <p:tags r:id="rId28"/>
            </p:custDataLst>
          </p:nvPr>
        </p:nvSpPr>
        <p:spPr>
          <a:xfrm>
            <a:off x="9419575" y="3788960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帮助学生理解和欣赏自然现象，培养科学素养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28" name="正文"/>
          <p:cNvSpPr txBox="1"/>
          <p:nvPr>
            <p:custDataLst>
              <p:tags r:id="rId29"/>
            </p:custDataLst>
          </p:nvPr>
        </p:nvSpPr>
        <p:spPr>
          <a:xfrm>
            <a:off x="7063523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激发学生对观潮活动的兴趣和参与意愿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30" name="正文"/>
          <p:cNvSpPr txBox="1"/>
          <p:nvPr>
            <p:custDataLst>
              <p:tags r:id="rId30"/>
            </p:custDataLst>
          </p:nvPr>
        </p:nvSpPr>
        <p:spPr>
          <a:xfrm>
            <a:off x="2964451" y="1665572"/>
            <a:ext cx="2158097" cy="80887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引导学生感受潮水的美丽和壮观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https://d.book118.com/657053016152006035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7"/>
  <p:tag name="KSO_WM_UNIT_INDEX" val="7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8"/>
  <p:tag name="KSO_WM_UNIT_INDEX" val="8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2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添加文本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3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4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7"/>
  <p:tag name="KSO_WM_UNIT_INDEX" val="7"/>
  <p:tag name="KSO_WM_UNIT_LAYERLEVEL" val="1"/>
  <p:tag name="KSO_WM_UNIT_TYPE" val="i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8"/>
  <p:tag name="KSO_WM_UNIT_INDEX" val="8"/>
  <p:tag name="KSO_WM_UNIT_LAYERLEVEL" val="1"/>
  <p:tag name="KSO_WM_UNIT_TYPE" val="i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5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i*2"/>
  <p:tag name="KSO_WM_UNIT_INDEX" val="2"/>
  <p:tag name="KSO_WM_UNIT_LAYERLEVEL" val="1"/>
  <p:tag name="KSO_WM_UNIT_TYPE" val="i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添加文本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6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i*2"/>
  <p:tag name="KSO_WM_UNIT_INDEX" val="2"/>
  <p:tag name="KSO_WM_UNIT_LAYERLEVEL" val="1"/>
  <p:tag name="KSO_WM_UNIT_TYPE" val="i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h_f"/>
  <p:tag name="KSO_WM_UNIT_VALUE" val="60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EXT_FILL_FORE_SCHEMECOLOR_INDEX" val="13"/>
  <p:tag name="KSO_WM_UNIT_TEXT_FILL_FORE_SCHEMECOLOR_INDEX_BRIGHTNESS" val="0.15"/>
  <p:tag name="KSO_WM_UNIT_TEXT_FILL_TYPE" val="1"/>
  <p:tag name="KSO_WM_UNIT_TYPE" val="h_a"/>
  <p:tag name="KSO_WM_UNIT_VALUE" val="10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7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i*2"/>
  <p:tag name="KSO_WM_UNIT_INDEX" val="2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i*2"/>
  <p:tag name="KSO_WM_UNIT_INDEX" val="2"/>
  <p:tag name="KSO_WM_UNIT_LAYERLEVEL" val="1"/>
  <p:tag name="KSO_WM_UNIT_TYPE" val="i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8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9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i*2"/>
  <p:tag name="KSO_WM_UNIT_INDEX" val="2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EXT_FILL_FORE_SCHEMECOLOR_INDEX" val="13"/>
  <p:tag name="KSO_WM_UNIT_TEXT_FILL_FORE_SCHEMECOLOR_INDEX_BRIGHTNESS" val="0.25"/>
  <p:tag name="KSO_WM_UNIT_TEXT_FILL_TYPE" val="1"/>
  <p:tag name="KSO_WM_UNIT_TYPE" val="f"/>
  <p:tag name="KSO_WM_UNIT_VALUE" val="6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i*2"/>
  <p:tag name="KSO_WM_UNIT_INDEX" val="2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EXT_FILL_FORE_SCHEMECOLOR_INDEX" val="13"/>
  <p:tag name="KSO_WM_UNIT_TEXT_FILL_FORE_SCHEMECOLOR_INDEX_BRIGHTNESS" val="0.25"/>
  <p:tag name="KSO_WM_UNIT_TEXT_FILL_TYPE" val="1"/>
  <p:tag name="KSO_WM_UNIT_TYPE" val="b"/>
  <p:tag name="KSO_WM_UNIT_VALUE" val="17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11*i*2"/>
  <p:tag name="KSO_WM_UNIT_INDEX" val="2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8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8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6"/>
  <p:tag name="KSO_WM_UNIT_INDEX" val="6"/>
  <p:tag name="KSO_WM_UNIT_LAYERLEVEL" val="1"/>
  <p:tag name="KSO_WM_UNIT_TYPE" val="i"/>
</p:tagLst>
</file>

<file path=ppt/tags/tag9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1"/>
  <p:tag name="KSO_WM_UNIT_PRESET_TEXT" val="感谢您的观看"/>
  <p:tag name="KSO_WM_UNIT_TYPE" val="a"/>
</p:tagLst>
</file>

<file path=ppt/tags/tag9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7"/>
  <p:tag name="KSO_WM_UNIT_INDEX" val="7"/>
  <p:tag name="KSO_WM_UNIT_LAYERLEVEL" val="1"/>
  <p:tag name="KSO_WM_UNIT_TYPE" val="i"/>
</p:tagLst>
</file>

<file path=ppt/tags/tag9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8"/>
  <p:tag name="KSO_WM_UNIT_INDEX" val="8"/>
  <p:tag name="KSO_WM_UNIT_LAYERLEVEL" val="1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9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9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FILL_FORE_SCHEMECOLOR_INDEX" val="5"/>
  <p:tag name="KSO_WM_UNIT_FILL_FORE_SCHEMECOLOR_INDEX_BRIGHTNESS" val="0"/>
  <p:tag name="KSO_WM_UNIT_FILL_TYPE" val="1"/>
  <p:tag name="KSO_WM_UNIT_HIGHLIGHT" val="0"/>
  <p:tag name="KSO_WM_UNIT_ID" val="_0*i*1"/>
  <p:tag name="KSO_WM_UNIT_INDEX" val="1"/>
  <p:tag name="KSO_WM_UNIT_LAYERLEVEL" val="1"/>
  <p:tag name="KSO_WM_UNIT_TEXT_FILL_FORE_SCHEMECOLOR_INDEX" val="2"/>
  <p:tag name="KSO_WM_UNIT_TEXT_FILL_FORE_SCHEMECOLOR_INDEX_BRIGHTNESS" val="0"/>
  <p:tag name="KSO_WM_UNIT_TEXT_FILL_TYPE" val="1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9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10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内容"/>
  <p:tag name="KSO_WM_UNIT_TYPE" val="a"/>
  <p:tag name="KSO_WM_UNIT_VALUE" val="18"/>
</p:tagLst>
</file>

<file path=ppt/tags/tag10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EXT_FILL_FORE_SCHEMECOLOR_INDEX" val="6"/>
  <p:tag name="KSO_WM_UNIT_TEXT_FILL_FORE_SCHEMECOLOR_INDEX_BRIGHTNESS" val="0"/>
  <p:tag name="KSO_WM_UNIT_TEXT_FILL_TYPE" val="1"/>
  <p:tag name="KSO_WM_UNIT_TYPE" val="b"/>
  <p:tag name="KSO_WM_UNIT_VALUE" val="32"/>
</p:tagLst>
</file>

<file path=ppt/tags/tag10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FILL_FORE_SCHEMECOLOR_INDEX" val="6"/>
  <p:tag name="KSO_WM_UNIT_FILL_FORE_SCHEMECOLOR_INDEX_BRIGHTNESS" val="0"/>
  <p:tag name="KSO_WM_UNIT_FILL_TYPE" val="1"/>
  <p:tag name="KSO_WM_UNIT_HIGHLIGHT" val="0"/>
  <p:tag name="KSO_WM_UNIT_ID" val="custom2023091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EXT_FILL_FORE_SCHEMECOLOR_INDEX" val="2"/>
  <p:tag name="KSO_WM_UNIT_TEXT_FILL_FORE_SCHEMECOLOR_INDEX_BRIGHTNESS" val="0"/>
  <p:tag name="KSO_WM_UNIT_TEXT_FILL_TYPE" val="1"/>
  <p:tag name="KSO_WM_UNIT_TYPE" val="f"/>
  <p:tag name="KSO_WM_UNIT_VALUE" val="22"/>
</p:tagLst>
</file>

<file path=ppt/tags/tag10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  <p:tag name="KSO_WM_TEMPLATE_THUMBS_INDEX" val="1、9"/>
</p:tagLst>
</file>

<file path=ppt/tags/tag10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7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1"/>
  <p:tag name="KSO_WM_UNIT_INDEX" val="1_1_1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1_2"/>
  <p:tag name="KSO_WM_UNIT_INDEX" val="1_1_2"/>
  <p:tag name="KSO_WM_UNIT_LAYERLEVEL" val="1_1_1"/>
  <p:tag name="KSO_WM_UNIT_PRESET_TEXT" val="01"/>
  <p:tag name="KSO_WM_UNIT_SUBTYPE" val="d"/>
  <p:tag name="KSO_WM_UNIT_TYPE" val="l_h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1"/>
  <p:tag name="KSO_WM_UNIT_INDEX" val="1_2_1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2_2"/>
  <p:tag name="KSO_WM_UNIT_INDEX" val="1_2_2"/>
  <p:tag name="KSO_WM_UNIT_LAYERLEVEL" val="1_1_1"/>
  <p:tag name="KSO_WM_UNIT_PRESET_TEXT" val="02"/>
  <p:tag name="KSO_WM_UNIT_SUBTYPE" val="d"/>
  <p:tag name="KSO_WM_UNIT_TYPE" val="l_h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1"/>
  <p:tag name="KSO_WM_UNIT_INDEX" val="1_3_1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3_2"/>
  <p:tag name="KSO_WM_UNIT_INDEX" val="1_3_2"/>
  <p:tag name="KSO_WM_UNIT_LAYERLEVEL" val="1_1_1"/>
  <p:tag name="KSO_WM_UNIT_PRESET_TEXT" val="03"/>
  <p:tag name="KSO_WM_UNIT_SUBTYPE" val="d"/>
  <p:tag name="KSO_WM_UNIT_TYPE" val="l_h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1"/>
  <p:tag name="KSO_WM_UNIT_INDEX" val="1_4_1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4_2"/>
  <p:tag name="KSO_WM_UNIT_INDEX" val="1_4_2"/>
  <p:tag name="KSO_WM_UNIT_LAYERLEVEL" val="1_1_1"/>
  <p:tag name="KSO_WM_UNIT_PRESET_TEXT" val="04"/>
  <p:tag name="KSO_WM_UNIT_SUBTYPE" val="d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1"/>
  <p:tag name="KSO_WM_UNIT_INDEX" val="1_5_1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4000000059604645,&quot;colorType&quot;:1,&quot;foreColorIndex&quot;:5,&quot;pos&quot;:0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i*1_5_2"/>
  <p:tag name="KSO_WM_UNIT_INDEX" val="1_5_2"/>
  <p:tag name="KSO_WM_UNIT_LAYERLEVEL" val="1_1_1"/>
  <p:tag name="KSO_WM_UNIT_PRESET_TEXT" val="05"/>
  <p:tag name="KSO_WM_UNIT_SUBTYPE" val="d"/>
  <p:tag name="KSO_WM_UNIT_TYPE" val="l_h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258.95,&quot;width&quot;:865.5}"/>
  <p:tag name="KSO_WM_TAG_VERSION" val="1.0"/>
  <p:tag name="KSO_WM_TEMPLATE_CATEGORY" val="custom"/>
  <p:tag name="KSO_WM_TEMPLATE_INDEX" val="20230915"/>
  <p:tag name="KSO_WM_UNIT_COMPATIBLE" val="0"/>
  <p:tag name="KSO_WM_UNIT_DIAGRAM_ISNUMVISUAL" val="0"/>
  <p:tag name="KSO_WM_UNIT_DIAGRAM_ISREFERUNIT" val="0"/>
  <p:tag name="KSO_WM_UNIT_HIGHLIGHT" val="0"/>
  <p:tag name="KSO_WM_UNIT_ID" val="custom20230915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此处添加目录标题内容"/>
  <p:tag name="KSO_WM_UNIT_TYPE" val="l_h_a"/>
</p:tagLst>
</file>

<file path=ppt/tags/tag125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15_5"/>
  <p:tag name="KSO_WM_SLIDE_INDEX" val="5"/>
  <p:tag name="KSO_WM_SLIDE_ITEM_CNT" val="5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15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915_7*e*1"/>
  <p:tag name="KSO_WM_UNIT_INDEX" val="1"/>
  <p:tag name="KSO_WM_UNIT_LAYERLEVEL" val="1"/>
  <p:tag name="KSO_WM_UNIT_NOCLEAR" val="0"/>
  <p:tag name="KSO_WM_UNIT_PRESET_TEXT" val="01"/>
  <p:tag name="KSO_WM_UNIT_TEXT_FILL_FORE_SCHEMECOLOR_INDEX" val="2"/>
  <p:tag name="KSO_WM_UNIT_TEXT_FILL_FORE_SCHEMECOLOR_INDEX_BRIGHTNESS" val="0"/>
  <p:tag name="KSO_WM_UNIT_TEXT_FILL_TYPE" val="1"/>
  <p:tag name="KSO_WM_UNIT_TYPE" val="e"/>
  <p:tag name="KSO_WM_UNIT_VALUE" val="4"/>
</p:tagLst>
</file>

<file path=ppt/tags/tag128.xml><?xml version="1.0" encoding="utf-8"?>
<p:tagLst xmlns:p="http://schemas.openxmlformats.org/presentationml/2006/main">
  <p:tag name="KSO_WM_BEAUTIFY_FLAG" val="#wm#"/>
  <p:tag name="KSO_WM_SLIDE_CONTENT_AREA" val="{&quot;left&quot;:&quot;209.75&quot;,&quot;top&quot;:&quot;79.75&quot;,&quot;width&quot;:&quot;540.6&quot;,&quot;height&quot;:&quot;409.9&quot;}"/>
  <p:tag name="KSO_WM_SLIDE_ID" val="custom2023091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15"/>
  <p:tag name="KSO_WM_TEMPLATE_MASTER_TYPE" val="0"/>
  <p:tag name="KSO_WM_TEMPLATE_SUBCATEGORY" val="29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3"/>
  <p:tag name="KSO_WM_UNIT_INDEX" val="1_3_3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01_3*l_h_i*1_3_1"/>
  <p:tag name="KSO_WM_UNIT_INDEX" val="1_3_1"/>
  <p:tag name="KSO_WM_UNIT_LAYERLEVEL" val="1_1_1"/>
  <p:tag name="KSO_WM_UNIT_TYPE" val="l_h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3"/>
  <p:tag name="KSO_WM_UNIT_INDEX" val="1_1_3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1_3*l_h_i*1_1_1"/>
  <p:tag name="KSO_WM_UNIT_INDEX" val="1_1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3"/>
  <p:tag name="KSO_WM_UNIT_INDEX" val="1_2_3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01_3*l_h_i*1_2_1"/>
  <p:tag name="KSO_WM_UNIT_INDEX" val="1_2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3"/>
  <p:tag name="KSO_WM_UNIT_INDEX" val="1_4_3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01_3*l_h_i*1_4_1"/>
  <p:tag name="KSO_WM_UNIT_INDEX" val="1_4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5,&quot;width&quot;:863.09991455078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YPE" val="l_h_f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4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90">
      <a:dk1>
        <a:srgbClr val="000000"/>
      </a:dk1>
      <a:lt1>
        <a:srgbClr val="FFFFFF"/>
      </a:lt1>
      <a:dk2>
        <a:srgbClr val="233D31"/>
      </a:dk2>
      <a:lt2>
        <a:srgbClr val="FFFCF2"/>
      </a:lt2>
      <a:accent1>
        <a:srgbClr val="305242"/>
      </a:accent1>
      <a:accent2>
        <a:srgbClr val="526435"/>
      </a:accent2>
      <a:accent3>
        <a:srgbClr val="747628"/>
      </a:accent3>
      <a:accent4>
        <a:srgbClr val="97881A"/>
      </a:accent4>
      <a:accent5>
        <a:srgbClr val="B99A0D"/>
      </a:accent5>
      <a:accent6>
        <a:srgbClr val="DBAC00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微软雅黑"/>
        <a:ea typeface="微软雅黑"/>
        <a:cs typeface="Arial"/>
      </a:majorFont>
      <a:minorFont>
        <a:latin typeface="微软雅黑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accent2"/>
        </a:solidFill>
        <a:ln>
          <a:noFill/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32</Paragraphs>
  <Slides>7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5">
      <vt:lpstr>Arial</vt:lpstr>
      <vt:lpstr>Calibri</vt:lpstr>
      <vt:lpstr>微软雅黑</vt:lpstr>
      <vt:lpstr>Wingdings</vt:lpstr>
      <vt:lpstr>仿宋</vt:lpstr>
      <vt:lpstr>Calibri Light</vt:lpstr>
      <vt:lpstr>宋体</vt:lpstr>
      <vt:lpstr>Office Theme</vt:lpstr>
      <vt:lpstr>小学观潮阅读教学设计方案</vt:lpstr>
      <vt:lpstr>目录</vt:lpstr>
      <vt:lpstr>教学目标</vt:lpstr>
      <vt:lpstr>知识目标</vt:lpstr>
      <vt:lpstr>能力目标</vt:lpstr>
      <vt:lpstr>情感目标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2024-09-10T11:34:14.258</cp:lastPrinted>
  <dcterms:created xsi:type="dcterms:W3CDTF">2024-09-10T03:34:14Z</dcterms:created>
  <dcterms:modified xsi:type="dcterms:W3CDTF">2024-09-10T03:34:16Z</dcterms:modified>
</cp:coreProperties>
</file>