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E2FDD-DA22-4E44-8C12-A61D7627F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B61B3-436D-4F62-A292-62AB3F62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2381-F0AB-4C08-8B1D-6879CCB2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8AA43-82CD-471F-90F5-431AEF88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9F6EF-9D4F-4527-81B5-8350E98FD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FF643-AC27-4203-B270-4CE04A14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DCF6A8-61B1-4E85-9843-83F23E38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DBCE8-B2DE-4D78-9EFE-303D035EE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632AA-80D5-4562-835E-D0D12CFB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4B9AD-3F17-4583-9401-790663F3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E18D8-2254-4BEC-917E-FF6301B1D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0162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深度学习在图像识别中的应用课件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图像识别的基本技术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深度学习在图像识别中的应用案例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深度学习图像识别模型的训练与优化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深度学习图像识别技术的挑战与未来发展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1" r="314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通过计算机对图像进行自动分析和理解，识别出图像中的对象、场景、行为等信息。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随着数字化时代的到来，图像数据呈现爆炸式增长，图像识别技术对于信息提取、智能决策等方面具有重要意义。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深度学习的基本原理与发展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深度学习通过模拟人脑神经网络的工作原理，构建多层神经元网络模型，对数据进行逐层抽象和特征提取，最终实现分类、回归等任务。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深度学习经历了从感知机到多层神经网络、再到卷积神经网络（CNN）等阶段的发展，不断推动着人工智能技术的进步。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深度学习能够自动学习图像中的特征表示，避免了手工设计特征的繁琐和主观性。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深度学习模型具有强大的处理大规模数据的能力，可以通过训练学习到更多的图像特征和模式。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处理大规模数据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通过深度神经网络对图像进行逐层抽象和特征提取，深度学习在图像识别任务中通常能够获得比传统方法更高的准确率。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高准确率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深度学习在图像识别中的优势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图像识别的基本技术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基于统计的图像识别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利用统计学方法分析图像中的像素分布、灰度共生矩阵等统计特征进行识别。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基于特征的图像识别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提取图像中的颜色、纹理、形状等特征，通过分类器进行分类识别。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模板匹配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将待识别图像与预先定义的模板进行匹配，根据相似度进行识别。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传统图像识别方法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通过卷积层、池化层等结构提取图像中的特征，利用全连接层进行分类。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处理序列数据，可用于处理图像中的序列信息，如手写文字识别。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生成对抗网络（GAN）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通过生成器和判别器的对抗训练，生成与真实图像相似的图像，可用于图像增强和识别。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基于深度学习的图像识别方法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图像识别的评价指标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准确率（Accuracy）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正确识别的样本数占总样本数的比例。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召回率（Recall）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真正例占实际为正例的比例。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精确率（Precision）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真正例占预测为正例的比例。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F1分数（F1 Score）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精确率和召回率的调和平均数，用于综合评价模型性能。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深度学习在图像识别中的应用案例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使用深度学习模型如MTCNN进行人脸检测，定位人脸位置。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人脸关键点定位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76" r="155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利用深度学习技术定位人脸关键点，如眼睛、鼻子、嘴巴等。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通过提取人脸特征，使用深度学习模型进行人脸识别和身份验证。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物体检测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使用深度学习模型如Faster R-CNN、YOLO等进行物体检测，定位并识别图像中的物体。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物体识别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通过提取物体的特征，使用深度学习模型进行物体识别和分类。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实例分割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在物体检测的基础上，进一步对物体进行像素级别的分割，实现物体的精确识别。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物体检测与识别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使用深度学习模型对图像中的场景进行分类，如室内、室外、城市、自然等。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语义分割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将图像中的每个像素与特定的类别标签相关联，实现图像的语义分割。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在语义分割的基础上，进一步区分同一类别中不同的实例对象。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场景理解与分割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https://d.book118.com/657060162015006042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2024-09-15T05:40:48.883</cp:lastPrinted>
  <dcterms:created xsi:type="dcterms:W3CDTF">2024-09-14T21:40:48Z</dcterms:created>
  <dcterms:modified xsi:type="dcterms:W3CDTF">2024-09-14T21:40:50Z</dcterms:modified>
</cp:coreProperties>
</file>