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050FFC-7A38-4282-8A61-AFE4EF12D9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9E4CF3-08D9-44A9-93B3-186D8D3CF0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6C52B4-E3F5-4D93-AF6F-9DB276901D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20FA73-40C8-463B-B2DB-3060AF1506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4EC37F-9450-4654-B036-88D3968E5D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E20FAF-FFE0-472D-87F7-580BD17688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73CBB0-AF80-4482-8995-B07A901EBA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065F4C-4F1F-4840-AB8E-5D1A7134D3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63D2A3-814B-42DC-8077-8B3642CAC4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779822-A0DF-4E60-BC79-0AC8CAE7A4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347F68-76F9-4FD2-98F5-702F78EBC4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706103610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车身贴膜消费者行为分析报告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汇报人：白XX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车身贴膜市场概述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消费者行为分析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车身贴膜品牌与产品分析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消费者满意度与忠诚度分析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营销策略建议与展望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55725" y="4193667"/>
            <a:ext cx="3629025" cy="17621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481" r="3248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0528" r="2052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372" r="3237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深入了解车身贴膜消费者的购买行为、偏好及决策过程，为相关企业提供市场策略参考。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随着汽车后市场的快速发展，车身贴膜作为一种个性化装饰和保护手段，越来越受到消费者的青睐。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报告目的与背景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线上调查问卷、电商平台消费数据、社交媒体评论等。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采用定量分析与定性分析相结合的方法，运用统计分析软件对收集到的数据进行处理和分析，同时结合消费者心理学、市场营销学等理论进行深入解读。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数据来源与分析方法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车身贴膜市场概述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73" r="127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近年来，随着汽车保有量的不断增加和消费者对车身美观度、保护性的需求提升，车身贴膜市场规模持续扩大。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预计未来几年，随着新材料、新工艺的不断涌现和消费者对个性化需求的进一步提高，车身贴膜市场将保持稳步增长。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市场规模与增长趋势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以年轻消费者为主，他们注重个性表达和时尚潮流，愿意为车身贴膜买单。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年龄分布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男性消费者占据主导地位，但女性消费者的比例也在逐年上升。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性别比例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城市地区的消费者是车身贴膜市场的主要消费群体，尤其是大型城市和发达地区。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地域分布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消费者在选择车身贴膜时，注重品牌、质量、价格、设计和服务等方面，同时也容易受到社交媒体和口碑传播的影响。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消费心理与行为特征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消费者群体特征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市场竞争格局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品牌竞争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市场上存在众多车身贴膜品牌，其中一些知名品牌凭借优质的产品和服务占据了较大的市场份额。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价格竞争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价格竞争是车身贴膜市场的重要竞争手段之一，不同品牌和产品之间的价格差异较大。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渠道竞争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线上和线下渠道并存，线上渠道逐渐成为主流，品牌官网、电商平台和社交媒体等是消费者获取信息和购买产品的主要渠道。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营销与服务竞争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品牌和商家通过多样化的营销手段和服务提升来吸引和留住消费者，如定制化服务、施工培训、售后保障等。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消费者行为分析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车身贴膜作为汽车后市场的重要产品，能够满足消费者对车辆外观个性化的需求，展现个人独特品味。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个性化需求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车身贴膜能够有效保护原车漆面，避免紫外线、酸雨、鸟粪等外界因素对车漆的损害，延长车辆使用寿命。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保护车漆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083" r="16083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9208" b="192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高品质的车身贴膜能够提升车辆整体质感，使车辆更加美观大方，从而提高车辆的市场价值。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提升车辆价值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消费者购买动机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对比选择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在了解产品信息的基础上，消费者会对比不同品牌、型号的车身贴膜，综合考虑产品性能、价格、口碑等因素，选择最适合自己的产品。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了解产品信息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消费者在购买车身贴膜前，会通过多种渠道了解产品信息，包括品牌、材质、价格、施工效果等。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决策购买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经过对比选择后，消费者会根据自己的需求和预算，做出购买决策，选择购买最适合自己的车身贴膜。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5750" r="157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4958" r="14958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9375" r="9375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消费者购买决策过程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部分消费者会选择到品牌专卖店购买车身贴膜，以确保产品质量和售后服务。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品牌专卖店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汽车后市场门店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8333" b="83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网络平台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汽车后市场门店也是消费者购买车身贴膜的重要渠道，这类门店产品种类丰富，价格相对较为实惠。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随着电商的发展，越来越多的消费者选择在网络平台上购买车身贴膜，享受更加便捷的购物体验。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消费者购买渠道选择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https://d.book118.com/657061036105006042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2024-09-15T20:35:43.363</cp:lastPrinted>
  <dcterms:created xsi:type="dcterms:W3CDTF">2024-09-15T12:35:43Z</dcterms:created>
  <dcterms:modified xsi:type="dcterms:W3CDTF">2024-09-15T12:35:45Z</dcterms:modified>
</cp:coreProperties>
</file>