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E6FDC-6F82-43C5-9AF1-36FC4BD32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881937-72D3-46F8-9719-505DE1D4B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EFC3BD-A06D-4EDA-839F-E88F87EDB7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5C7F09-003E-430F-B5F0-598306804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359F4C-B4CB-49E8-A692-AEFE8038C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1F09C3-E722-46D4-B600-D1263A400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C058FB-6EB4-405F-A3C2-34D2645F8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1A7C04-FFBB-4B02-9F9D-3700E1D4B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E4DC24-7A48-44C6-B3C4-F9F242BAB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8335DE-9997-44A0-9524-3F23F61D9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665DA2-4A0A-4733-8207-4499E4B0E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706104302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利用教学奖励激励学生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教学奖励的种类与特点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教学奖励的实践应用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教学奖励的效果评估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教学奖励实施中应注意的问题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结合实际案例探讨教学奖励策略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42" b="53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42" b="53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342" b="53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提高学生积极性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通过奖励制度，激发学生的学习动力和兴趣，鼓励他们更加主动地参与课堂活动和学习任务。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促进学生全面发展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奖励制度不仅关注学生的学术成绩，还重视他们的品德、才艺、社会实践等多方面的表现，从而促进学生全面发展。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适应教育改革需求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当前教育改革强调学生综合素质评价和个性化发展，奖励制度可以作为一种有效的评价和激励手段，推动教育改革的深入实施。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奖励制度的重要性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激励作用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奖励制度可以激发学生的学习动力，使他们更加努力地追求卓越的成绩和表现。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导向作用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通过设立不同层次的奖励，引导学生树立正确的价值观和成才观，鼓励他们积极向上、奋发有为。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评价作用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奖励制度可以作为一种公正、客观的评价标准，对学生的表现进行全面、准确的评价，为学校和家长提供有价值的反馈信息。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教育作用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奖励制度不仅是一种激励手段，更是一种教育方式。通过奖励优秀学生和先进事迹，可以树立良好的榜样，带动全体学生共同进步。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教学奖励的种类与特点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直接给予学生具体物品，如书籍、文具、体育用品等，以资鼓励。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设立奖学金制度，对表现优异的学生提供一定金额的奖励，既可作为学费补助，也可作为生活费用。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奖学金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958" r="139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提供学习用品、课外活动或学校食堂的优惠券，激励学生继续努力。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优惠券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物质奖励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荣誉称号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设立荣誉称号，如“优秀学生”、“进步之星”等，颁发证书或奖章，让学生感受到自己的成就被认可。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表扬与鼓励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在课堂上或公开场合对表现良好的学生进行口头表扬，增强学生的自信心和荣誉感。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展示作品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将学生的优秀作品在教室、学校走廊或网站上展示，让学生感受到自己的成果受到重视。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292" r="182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精神奖励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组织活动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鼓励学生组织或参与课外活动，如学术竞赛、文艺演出、体育比赛等，提升学生的领导力和团队协作能力。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免费参加活动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为表现良好的学生提供免费参加学校或社团活动的机会，增加学生的参与度和归属感。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参与特权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允许表现优异的学生参加某些特定的活动或课程，如实验室研究、校外考察等，拓宽学生的视野和经历。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4667" b="14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活动奖励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鼓励学生将研究成果或学术论文发表在学术期刊或会议上，提升学生的学术声誉和研究能力。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学术成果发表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学术竞赛获奖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学术研究资助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组织学生参加各类学术竞赛，对获奖者进行表彰和奖励，激发学生的学术兴趣和竞争意识。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为有志于从事学术研究的学生提供研究经费或实验室设备等支持，促进学生的学术发展。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学术奖励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教学奖励的实践应用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小组合作与团队精神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通过小组合作的形式，鼓励学生发挥团队精神，对表现突出的小组给予奖励。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积极参与课堂讨论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鼓励学生主动发言，提出有见地的问题和观点，奖励其积极参与课堂讨论。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展示优秀课堂表现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对学生在课堂上的表现进行及时评价，对表现优异的学生给予奖励，树立榜样。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课堂表现奖励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要求学生按时完成并提交作业，对按时提交且质量较高的学生给予奖励。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083" r="19083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8875" r="188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按时提交作业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鼓励学生在作业中发挥创意和创新思维，对具有独特见解和创新性的作业给予额外奖励。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作业创意与创新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关注学生的作业进步情况，对在作业中取得显著进步的学生给予奖励。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作业进步表现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作业完成奖励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对在考试中取得高分的学生给予奖励，鼓励学生追求优异成绩。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高分成绩奖励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关注学生的考试成绩进步情况，对成绩有显著提高的学生给予奖励。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成绩进步奖励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对在考试中表现出色且对班级有特殊贡献的学生给予额外奖励。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特殊贡献奖励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考试成绩奖励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关注学生的学习态度变化，对由消极变为积极、主动学习的学生给予奖励。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学习态度进步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鼓励学生尝试和改进学习方法，对找到适合自己学习方法并取得进步的学生给予奖励。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关注学生的综合素质提升情况，包括领导力、沟通能力、团队协作等方面的进步，对表现突出的学生给予奖励。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综合素质提升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进步表现奖励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https://d.book118.com/657061043026006033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2024-09-06T09:44:27.081</cp:lastPrinted>
  <dcterms:created xsi:type="dcterms:W3CDTF">2024-09-06T01:44:27Z</dcterms:created>
  <dcterms:modified xsi:type="dcterms:W3CDTF">2024-09-06T01:44:29Z</dcterms:modified>
</cp:coreProperties>
</file>