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69F2C-1BA5-42DD-9761-E58968272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7C71B-7F74-448D-8C97-289F0AC2D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10B4E-ECF2-4A09-A9A9-0A5A243E5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DEFA0-C7C1-4FC5-B063-E28D7E1DD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FA8A8F-969F-4C63-BABD-112998BEF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72139D-71AB-49FE-AD40-27C366BE7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AF43F1-219F-452B-93BD-825D305E5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98AF7-D0B6-4912-851C-2C27B1288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F8713-6811-46B3-850A-7D2F92908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3AC34-DECB-4908-8A02-F72E8AB4A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2DC90-E2BC-41B3-9B66-63862F7F4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pn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6201612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人口与计划生育总结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上年度人口与计划生育工作回顾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本年度人口与计划生育工作目标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工作措施与进展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取得成效及亮点展示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下一步工作计划与安排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人口现状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介绍全球及中国的人口现状，包括总人口、出生率、死亡率等。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计划生育政策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简述全球及中国的计划生育政策，如“一孩政策”、“二孩政策”等。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社会经济影响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概述人口与计划生育对社会经济发展的影响，如人口老龄化、劳动力短缺等。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通过实施计划生育政策，控制人口过快增长，减轻资源环境压力。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优化生育政策，提高出生人口素质，推动人口结构优化。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平衡人口与资源环境关系，维护社会稳定和谐。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通过人口与计划生育管理，实现人口与经济社会协调发展，推动可持续发展。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控制人口增长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提高人口素质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7583" b="17583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792" r="16792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上年度人口与计划生育工作回顾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人口控制成效显著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通过全面实施计划生育政策，成功控制了人口过快增长，实现了人口与经济社会协调发展。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优生优育观念深入人心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通过宣传教育、技术服务等手段，普及优生优育知识，提高了群众对优生优育的认识和重视程度。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计划生育服务水平提升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加强基层计划生育服务体系建设，提高服务质量，为育龄群众提供了更加便捷、优质的计划生育服务。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708" r="10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计划生育家庭发展能力有待提升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一些计划生育家庭在养老、医疗、教育等方面面临困难，需要提高家庭发展能力。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部分地区出生人口性别比偏高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受传统观念、社会环境等多种因素影响，部分地区出生人口性别比偏高问题依然存在。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流动人口计划生育管理难度加大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随着城市化进程加速和户籍制度改革深化，流动人口数量不断增加，计划生育管理难度相应加大。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存在问题及原因分析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必须坚持计划生育基本国策不动摇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实践证明，计划生育是符合我国国情、促进经济社会协调发展的正确选择，必须长期坚持。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必须注重宣传教育引导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加强宣传教育引导是转变群众观念、推动计划生育工作的重要手段，必须常抓不懈。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必须强化基层基础工作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基层计划生育服务体系建设是计划生育工作的基础保障，必须不断加强和完善。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本年度人口与计划生育工作目标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>
            <a:blip r:embed="rId2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实现人口总量稳定增长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提高出生人口素质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优化人口结构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促进家庭和谐幸福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保持人口自然增长率在合理范围内，确保人口总量持续稳定增长。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加强优生优育工作，提高出生人口素质，降低出生缺陷发生率。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推动人口年龄结构、性别结构、城乡结构等逐步优化。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完善计划生育政策，提高家庭发展能力，增进家庭福祉。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总体目标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控制在X%以内，保持稳定增长态势。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人口自然增长率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降低至X/万以下，提高出生人口质量。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出生缺陷发生率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达到X%以上，确保政策执行到位。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计划生育政策符合率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达到X%以上，提高优生优育水平。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孕前优生健康检查覆盖率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具体指标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广泛开展计划生育宣传教育，提高群众对政策的认知度和参与度。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加强基层计划生育服务网络建设，提高服务质量和效率。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完善服务网络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加快计划生育信息化建设步伐，实现信息共享和管理现代化。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推进信息化建设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建立健全计划生育监督考核机制，确保各项工作落到实处。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强化监督考核</a:t>
            </a:r>
          </a:p>
        </p:txBody>
      </p:sp>
      <p:sp>
        <p:nvSpPr>
          <p:cNvPr id="39" name="AutoShape 3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工作重点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https://d.book118.com/657062016121006045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2024-09-20T10:58:48.291</cp:lastPrinted>
  <dcterms:created xsi:type="dcterms:W3CDTF">2024-09-20T02:58:48Z</dcterms:created>
  <dcterms:modified xsi:type="dcterms:W3CDTF">2024-09-20T02:58:50Z</dcterms:modified>
</cp:coreProperties>
</file>