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35AB09-B767-4BFB-BD64-1BC03D01D2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C69CE2-74C9-4219-9DA0-18D6EF0ED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4DD85B-95B9-41F5-86AC-E452B51F2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903C6F-E0D3-4ADD-A0B5-167ACE9A8E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51FEFE-CA4F-4420-8A7A-6F2941C4B5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CBF95D-1599-4DBE-98E0-1FA3D66278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2ADAE6-E27C-4BA3-BCA8-8352C612B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EAC4E6-B754-49AF-A526-A9423C044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4D1BFD-0860-491A-ADED-87A796465D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7A09D6-F8AA-42EE-B38F-38C0ACB70A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FE392E-508F-4C10-9DD2-BA54CAF93E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8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706310405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服装销售培训计划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2023-12-21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培训目标与理念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销售技能培训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职业素养培训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实战模拟与演练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培训计划实施与安排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培训目标与理念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744" b="16744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088" b="12088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624" r="31624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提高销售人员的专业技能和知识水平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培养销售人员的沟通技巧和客户服务能力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增强销售人员的自信心和自我管理能力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提升服装品牌的知名度和美誉度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811" b="98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培训理念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以人为本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关注员工的成长和发展，注重培养员工的综合素质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实战为王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以实际案例为基础，注重实践操作和经验分享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创新引领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鼓励员工创新思维，探索新的销售模式和方法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服装销售人员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服装店长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新员工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老员工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培训对象与需求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8678" r="1867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028" r="1402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需要掌握基本的销售技巧和客户服务能力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需要具备团队管理、销售策略和店铺运营能力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需要了解公司文化、产品知识和销售流程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需要更新销售技巧、提高沟通能力和服务意识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销售技能培训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了解不同面料、辅料的特点和用途，以便更好地向客户介绍产品。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服装材料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服装设计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服装生产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了解服装设计理念、流行趋势和品牌特色，提高对产品的认识。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了解服装生产流程和工艺，以便更好地理解产品品质和特点。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学会倾听、理解客户需求，提高沟通效果。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掌握谈判策略和技巧，提高销售谈判能力。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谈判技巧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041" r="1704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学习有效的销售技巧和方法，提高销售业绩。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销售技巧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树立以客户为中心的服务理念，提高客户满意度。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333" r="83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000" r="12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客户服务理念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建立完善的客户服务流程，确保客户获得优质服务。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客户服务流程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学会处理客户投诉的方法和技巧，提高客户满意度。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客户投诉处理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客户服务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销售心理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掌握销售人员的心理状态和需求，提高销售人员的积极性和效率。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心理学在销售中的应用案例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学习心理学在销售中的应用案例，以便更好地应用心理学知识提高销售业绩。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消费者心理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了解消费者的购买心理和行为特点，以便更好地满足客户需求。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心理学在销售中的应用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职业素养培训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仪态举止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培养员工良好的仪态和举止，展现专业素养。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职业着装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规范员工的着装，提升品牌形象。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接待礼仪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培训员工正确的接待礼仪，提高客户满意度。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职业形象与礼仪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培养员工善于倾听，理解客户需求。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倾听能力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提高员工清晰、准确地表达观点和意见的能力。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表达能力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培训员工在销售过程中运用有效的谈判技巧。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谈判技巧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沟通技巧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https://d.book118.com/657063104050006042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2024-09-15T13:20:52.672</cp:lastPrinted>
  <dcterms:created xsi:type="dcterms:W3CDTF">2024-09-15T05:20:52Z</dcterms:created>
  <dcterms:modified xsi:type="dcterms:W3CDTF">2024-09-15T05:20:54Z</dcterms:modified>
</cp:coreProperties>
</file>