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0B4A6-243A-40A4-A484-DD5B7DC01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106DB-22F1-4901-9E5E-89C4FDF29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95C6C-530C-47C5-A8EF-62061B130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22025-26D2-437C-A613-C3D77D751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A2D7A4-C5F9-4606-A14F-D2106BB2D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60F74-3872-4659-BF7F-4FDF1A858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66D028-319B-4458-8AF2-10C502BBA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5964A-0E21-40E1-A1EF-F27F7AD6C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469F7-B9C5-4881-B058-D4506A392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09707-FCC1-448E-9AD6-20CE58167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CDA6C-FAC3-4C65-B8C5-340922839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63123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厨房存储行业调研及投资前景分析报告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投资前景分析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40" r="147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厨房存储行业是指生产和销售厨房收纳用品、厨房置物架、橱柜、厨房小工具等产品的行业。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根据产品类型和用途，厨房存储行业可以分为厨房收纳用品、厨房置物架、橱柜、厨房小工具等多个子行业。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全球厨房存储市场规模不断扩大，随着人们对厨房环境和收纳需求的提高，市场规模将继续保持增长趋势。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近年来，随着家居装修市场的繁荣和消费者对厨房环境的要求提高，厨房存储行业呈现出快速增长的态势。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随着消费者对个性化需求的提高，厨房存储产品的设计和功能将更加多样化，定制化服务也将逐渐普及。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智能化技术在家居领域的应用越来越广泛，厨房存储行业将逐步实现智能化和便捷化，提高使用体验和效率。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智能化与便捷化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环保和可持续发展成为全球关注的焦点，厨房存储行业将更加注重环保材料和可持续发展的产品，以满足消费者对健康和环保的需求。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随着生活水平的提高，人们对厨房用品的需求日益增长，厨房存储行业市场需求呈现出稳步上升的趋势。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居民生活质量的提升，厨房用品的需求逐渐增加，尤其是对于高品质、多功能、美观的厨房存储用品的需求更为突出。同时，随着家居装修市场的繁荣，厨房存储行业市场需求也得到了进一步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消费者在选择厨房存储产品时，越来越注重品质、品牌、环保和个性化等方面。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消费者在选择厨房存储产品时，不仅关注产品的实用性和耐用性，还对产品的外观设计、材质环保等方面提出了更高的要求。同时，消费者也越来越注重品牌和口碑，倾向于选择有品质保证和良好口碑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厨房存储行业竞争激烈，市场参与者众多，但品牌知名度和市场份额存在较大差异。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厨房存储行业竞争激烈，市场参与者众多，既有国内品牌也有国际品牌。然而，由于品牌知名度和市场份额存在较大差异，市场集中度较低。未来，随着市场竞争的加剧和消费者需求的升级，品牌知名度和市场份额将成为企业竞争的关键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行业痛点与机遇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https://d.book118.com/657063123102006025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2024-08-30T01:20:26.062</cp:lastPrinted>
  <dcterms:created xsi:type="dcterms:W3CDTF">2024-08-29T17:20:26Z</dcterms:created>
  <dcterms:modified xsi:type="dcterms:W3CDTF">2024-08-29T17:20:28Z</dcterms:modified>
</cp:coreProperties>
</file>