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7EC9DD-A2E6-4483-8162-2968D9C1F70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377B7-6CB8-4904-B28B-2ED0716D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A0268-6830-486E-A6B2-9ACE3D8D6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3B4A5-40EA-4F05-8011-83545DCF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4E0D6-FFA4-4A08-B4AB-BBF90D570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DCC3F-94CB-46A1-8267-1EEF1A09A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875080-B3AC-4610-A6F2-3CC1E3A4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3E2E51-5E92-41C9-BD33-04EFB7C7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EFC59-4EE4-4046-9B0F-BF0C04EEA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053DB-1978-44BF-BE48-487198307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6C29E-5626-417B-A75C-BEC5108AE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32FA3-C0EE-4863-99D3-D836A3BB1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50B5ADC-2145-4A74-ACDA-EDBDCD49F24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36E16C1-F884-48CC-BA62-4311A417D87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63162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融资协议条款解读与谈判技巧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融资协议概述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融资协议条款解读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融资协议谈判技巧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融资协议的执行与监督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成功案例分析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融资协议概述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https://d.book118.com/657063162201006054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融资协议条款解读与谈判技巧</vt:lpstr>
      <vt:lpstr>目录</vt:lpstr>
      <vt:lpstr>第一章 融资协议概述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2024-09-29T11:15:08.290</cp:lastPrinted>
  <dcterms:created xsi:type="dcterms:W3CDTF">2024-09-29T03:15:08Z</dcterms:created>
  <dcterms:modified xsi:type="dcterms:W3CDTF">2024-09-29T03:15:10Z</dcterms:modified>
</cp:coreProperties>
</file>