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90E61-7542-47F0-872F-D91E789FC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4F9EE-9E35-46C2-A67F-7340C97F4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22F3C-1008-419D-BDA4-FB9C69499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F9230-D9ED-4815-8B11-B9E09FE73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37C42D-069C-40FC-B466-46D3C1F1D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A57207-8CCF-47FC-BB37-75A76CF4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35C934-92A8-48CB-B1C4-9198C55CE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E15F6-91E5-46D6-A856-0D2B8311E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19A2D-C3FF-461B-A06E-95FE5EEA4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EE550-8DD0-4135-9947-7638956B7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14B75-E495-4F36-88F7-C442F275C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6400316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四年级语文下册课外阅读教学计划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阅读目标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阅读内容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阅读方法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阅读时间安排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阅读评价与反馈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阅读目标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提升阅读理解能力</a:t>
            </a:r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掌握阅读方法，提高阅读速度和阅读效率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9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培养阅读兴趣，养成阅读习惯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0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拓展阅读视野，增加知识储备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0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培养思维能力，提高语言表达能力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培养阅读兴趣和习惯</a:t>
            </a:r>
            <a:endParaRPr lang="zh-CN" altLang="en-US"/>
          </a:p>
        </p:txBody>
      </p:sp>
      <p:sp>
        <p:nvSpPr>
          <p:cNvPr id="104905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激发学生阅读兴趣，培养阅读习惯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提高学生阅读理解能力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拓展学生知识面，增强综合素质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培养学生独立思考和自主学习的能力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https://d.book118.com/657064003166006050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四年级语文下册课外阅读教学计划</vt:lpstr>
      <vt:lpstr>目录</vt:lpstr>
      <vt:lpstr>添加章节标题</vt:lpstr>
      <vt:lpstr>阅读目标</vt:lpstr>
      <vt:lpstr>提升阅读理解能力</vt:lpstr>
      <vt:lpstr>培养阅读兴趣和习惯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2024-09-23T17:28:19.585</cp:lastPrinted>
  <dcterms:created xsi:type="dcterms:W3CDTF">2024-09-23T09:28:19Z</dcterms:created>
  <dcterms:modified xsi:type="dcterms:W3CDTF">2024-09-23T09:28:21Z</dcterms:modified>
</cp:coreProperties>
</file>