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D7D577-9EC6-49D3-BF5F-085C61656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3BF53-3479-4C3F-841F-0C04DE2FA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D65AEA-9D70-4946-8E3B-E56993284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F41592-B359-4B51-9E92-C628D16E95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B47F6E-3C22-4BA7-BF0A-41C93A52A6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AB04E-D8D9-4FA5-8CA6-70734E7984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6EECE1-EA71-49B4-83C9-C66BC086EA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99F23E-90E5-4C41-A95F-F592484F5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BE148C-DFD3-4BC1-B957-6BDD49478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E80F7-93DB-47D4-9E55-0C6C95BD9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681E7-C19D-4993-9DBF-92A07A678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65115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ICU中心静脉血氧饱和度监测对肝脏功能不全患者临床管理的指导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ICU中心静脉血氧饱和度监测技术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肝脏功能不全患者特点与风险评估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中心静脉血氧饱和度监测在肝脏功能不全患者中应用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案例分析与实践经验分享</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未来发展趋势与挑战</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探讨ICU中心静脉血氧饱和度监测在肝脏功能不全患者临床管理中的应用价值，为优化治疗方案和提高患者生存率提供指导。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肝脏功能不全患者常伴有严重的血流动力学紊乱和氧代谢障碍，中心静脉血氧饱和度监测能够实时反映患者的氧合状况和组织灌注情况，对于评估病情、指导治疗和改善预后具有重要意义。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本研究将围绕肝脏功能不全患者的中心静脉血氧饱和度监测展开，包括监测方法、监测指标、临床应用及效果评估等方面。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汇报范围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介绍中心静脉血氧饱和度监测的基本原理和方法，然后阐述其在肝脏功能不全患者中的应用价值，包括评估病情严重程度、指导液体复苏和血管活性药物使用、预测并发症和死亡风险等。最后，结合具体病例和实践经验，探讨如何优化中心静脉血氧饱和度监测在肝脏功能不全患者临床管理中的应用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汇报范围和内容概述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ICU中心静脉血氧饱和度监测技术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监测原理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中心静脉血氧饱和度（ScvO2）监测是通过测量上腔静脉或下腔静脉血液中氧合血红蛋白占全部血红蛋白的百分比来评估全身氧供和氧耗的平衡状态。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监测方法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通常采用光纤传感器或导管式传感器，将传感器置于中心静脉导管内，连接监护仪进行连续监测。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监测原理及方法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正常值</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ScvO2正常值范围为65%-75%，但具体数值可能因患者年龄、病情等因素而有所差异。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异常判断标准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ScvO2降低通常提示全身氧供不足或氧耗增加，可能与心输出量减少、血容量不足、严重贫血或组织缺氧有关；而ScvO2升高则可能提示过度氧合或心输出量增加。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正常值与异常判断标准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47" r="31447"/>
          <a:stretch>
            <a:fillRect/>
          </a:stretch>
        </p:blipFill>
        <p:spPr>
          <a:xfrm>
            <a:off x="1256536"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指导治疗</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通过连续监测ScvO2，可以及时发现并纠正全身氧供和氧耗的不平衡状态，从而指导临床医生调整治疗方案，如补液、输血、应用血管活性药物等。</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评估病情</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ScvO2的变化可以反映患者的病情严重程度和预后情况，有助于临床医生评估治疗效果和制定进一步的治疗计划。</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预测并发症</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研究表明，ScvO2降低与多器官功能障碍综合征（MODS）的发生率和死亡率密切相关，因此通过监测ScvO2可以预测MODS等并发症的风险。</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临床应用意义及价值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肝脏功能不全患者特点与风险评估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1" r="33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指肝脏受到损害，导致其功能发生严重障碍或失代偿，进而出现以凝血机制障碍和黄疸、肝性脑病、腹水等为主要表现的一组临床症候群。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根据病情严重程度和病程长短，可分为急性肝功能不全和慢性肝功能不全。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肝脏功能不全定义及分类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肝脏功能不全分类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肝脏功能不全定义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703" r="337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患者可能出现乏力、食欲减退、恶心、呕吐、腹胀、黄疸等症状，严重时可出现肝性脑病、腹水等。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包括感染、消化道出血、肝肾综合征、肝肺综合征等，这些并发症可能进一步加重病情，威胁患者生命。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并发症风险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患者临床表现与并发症风险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https://d.book118.com/657065115164006040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2024-09-13T13:06:00.096</cp:lastPrinted>
  <dcterms:created xsi:type="dcterms:W3CDTF">2024-09-13T05:06:00Z</dcterms:created>
  <dcterms:modified xsi:type="dcterms:W3CDTF">2024-09-13T05:06:01Z</dcterms:modified>
</cp:coreProperties>
</file>