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35DA8-E413-426F-9540-F8B95C50F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9DD3B-5FEE-4AAE-A664-EF2878FE0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DC073-3943-4E0D-9DB7-F243B4F05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ED955-A9D1-414E-A6BE-239CFC1AB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30AF25-47ED-4104-B58B-F869134A8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EC33BA-20B1-4D27-9BC5-01FA96197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3C8709-436C-4C27-92EF-C7A816589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064A8-7BE2-4A0F-AD0C-09552EF42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E5404-24F4-49C7-8944-EB971D2D0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73C76-F20C-4657-9F87-D29411136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E77AD-FB92-4EB5-8C54-A179850DD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660101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推动科普工作提质增效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科普工作的现状与挑战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提升科普工作质量的途径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增强科普工作效果的方法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科普工作的政策支持与保障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科普工作的现状与挑战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科普方式多样化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随着科技的发展，科普方式也日益多样化，包括科普图书、科普展览、科学实验、科普讲座等，满足了不同人群的需求。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科普资源丰富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政府、企业和社会组织等都加大了对科普工作的投入，科普资源日益丰富，包括科普网站、科普视频、科普游戏等。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科普工作覆盖面广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当前科普工作已经覆盖了各个领域，包括自然科学、社会科学、健康知识等，为广大公众提供了丰富的科学知识。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当前科普工作的状况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708" b="10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媒体信息的泛滥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随着信息时代的到来，媒体信息泛滥，虚假信息和谣言也时有出现，对科普工作提出了更高的要求。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科学知识的更新换代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随着科技的不断进步，科学知识也在不断更新换代，需要科普工作者不断更新自己的知识储备。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公众科学素质的参差不齐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由于公众的科学素质参差不齐，科普工作的难度和针对性也相应增加。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科普工作面临的挑战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数字化科普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互动式科普注重公众的参与和体验，通过科学实验、科普游戏等方式让公众更加深入地理解科学知识。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互动式科普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跨界合作是科普工作发展的新趋势，包括与教育、文化、传媒等领域的合作，共同推动科学知识的普及和传播。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随着互联网和新媒体的发展，数字化科普已经成为趋势，科普内容可以通过网络、手机APP等渠道更快速地传播。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科普工作的发展趋势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提升科普工作质量的途径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确保内容的科学性和准确性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科普内容应基于科学事实和研究成果，避免传播错误或未经证实的观点。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注重内容的多样性和包容性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科普内容应涵盖不同领域、学科和群体，满足不同受众的需求和兴趣。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强化内容的实用性和针对性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科普内容应结合实际，针对受众的需求和问题，提供实用的解决方案和指导。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强化科普内容建设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开展多样化的科普活动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通过举办科普讲座、展览、科学实验等活动，提高科普的吸引力和参与度。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合作开展科普工作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与科研机构、教育机构、企业等合作，共同开展科普工作，实现资源共享和优势互补。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利用新媒体和数字化技术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利用互联网、社交媒体、虚拟现实等技术，创新科普形式和手段，提高科普的趣味性和互动性。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创新科普形式和手段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加强培训和教育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提供培训和教育机会，提高科普工作者的科学素养和传播能力。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通过奖励、荣誉等方式，激励科普工作者积极开展工作，提高工作积极性和创造性。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加强人才引进和培养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吸引和培养具有创新思维、跨界整合能力的人才，为科普工作注入新的活力。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提升科普工作者的素质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制定评价标准和指标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建立科学、客观、可操作的科普工作评价标准和指标体系。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开展第三方评价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邀请第三方机构对科普工作进行评价，确保评价的客观性和公正性。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反馈评价结果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将评价结果及时反馈给相关单位和个人，作为改进科普工作的依据和参考。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建立科普工作的评价机制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增强科普工作效果的方法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针对不同年龄段、职业和兴趣的受众群体，制定相应的科普内容和形式，以满足他们的需求和兴趣。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针对社会热点问题和科技前沿动态，及时发布权威、科学的科普内容，引导公众正确认识和理解。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提高科普工作的针对性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针对热点问题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针对不同受众群体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https://d.book118.com/657066010121006031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2024-09-03T23:50:28.701</cp:lastPrinted>
  <dcterms:created xsi:type="dcterms:W3CDTF">2024-09-03T15:50:28Z</dcterms:created>
  <dcterms:modified xsi:type="dcterms:W3CDTF">2024-09-03T15:50:30Z</dcterms:modified>
</cp:coreProperties>
</file>