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D299B-FFCC-4F8E-9691-F524DD7AC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7C4E4-EFB6-4351-98B7-DDA1F1826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19414-5427-4B79-B0C4-6292F7DD8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34A35-07D4-4A60-90ED-40CCCE2A3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B1B247-A6BC-48FC-8D81-1E7645F87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6F33B1-FC14-49B9-A6AC-5DEB63D3F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27D2FD-4392-4082-9A14-F62FA0898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F54EF-93A5-4794-BAF0-E9382E029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BBC0E-D0E0-4952-9C6B-83E2A5166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E6F8C-B589-4E33-A2EA-0FFBD0A88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99E66-A301-4B6B-B095-27942BA7A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0102212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医院感染暴发预防与控制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医院感染暴发原因分析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监测与报告机制建立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暴发事件应急处置流程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合作与交流平台搭建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预防和控制医院感染暴发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通过制定和实施一系列预防和控制措施，减少医院感染暴发的发生，保障患者和医务人员的安全。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医院感染暴发不仅影响患者安全，也影响医疗质量和医院声誉。通过预防和控制医院感染暴发，可以提高医疗质量，增强患者对医院的信任度。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是指住院患者在医院内获得的感染，包括在住院期间发生的感染和在医院内获得出院后发生的感染；但不包括入院前已开始或入院时已处于潜伏期的感染。医院工作人员在医院内获得的感染也属医院感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对患者和医务人员都会造成严重的危害。对患者而言，医院感染可能导致病情加重、延长住院时间、增加医疗费用，甚至可能导致死亡。对医务人员而言，医院感染可能导致职业暴露和职业伤害，影响工作质量和身心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医院感染暴发原因分析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241" r="262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医院内患者、医护人员、探视者、环境等均可成为病原体来源。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病原体可通过空气、飞沫、接触、血液、体液等途径传播，医疗器械和药品也可能成为传播媒介。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病原体来源与传播途径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老年人、婴幼儿、免疫力低下者、患有基础疾病者等。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长期住院、使用广谱抗生素、接受侵入性操作、免疫抑制剂治疗等。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易感人群与危险因素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手术、注射、采血、导管插入等医疗操作可能引发感染。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医疗器械清洗消毒不彻底、重复使用一次性医疗用品等可导致设备污染，进而引发感染。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设备污染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医疗操作与设备污染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建立医院感染管理委员会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制定医院感染管理制度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加强医院感染监测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由医院领导、感染控制专家、临床医生、护士等多部门人员组成，共同制定并落实感染控制策略。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明确各部门职责，规范医院感染管理流程，确保感染控制工作的有效开展。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通过定期监测医院环境中的微生物、消毒效果等，及时发现潜在感染源，采取相应措施。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完善医院感染管理体系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通过培训、宣传等方式，增强医务人员对医院感染危害性的认识，树立感染控制观念。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提高医务人员感染控制意识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包括手卫生、个人防护、消毒隔离等，确保医务人员在诊疗过程中能够正确执行感染控制措施。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培训医务人员掌握感染控制技能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提供必要的防护用品，如口罩、手套、隔离衣等，减少医务人员在工作中受到感染的风险。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加强医务人员职业防护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加强医务人员培训与教育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8" r="256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落实环境清洁与消毒措施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定期对医院环境进行清洁与消毒，特别是高频接触物体表面，确保医院环境的卫生质量。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严格执行医疗器械清洗消毒规范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对重复使用的医疗器械进行彻底的清洗、消毒或灭菌处理，确保医疗器械的安全使用。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实施患者隔离措施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对具有传染性的患者进行隔离治疗，减少患者间的交叉感染风险。同时，加强患者家属的探视管理，避免外来人员带来的感染风险。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严格执行消毒隔离制度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https://d.book118.com/657101022122006052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2024-09-26T04:38:17.735</cp:lastPrinted>
  <dcterms:created xsi:type="dcterms:W3CDTF">2024-09-25T20:38:17Z</dcterms:created>
  <dcterms:modified xsi:type="dcterms:W3CDTF">2024-09-25T20:38:19Z</dcterms:modified>
</cp:coreProperties>
</file>