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35948-56CC-47FA-A964-B775BFAB4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9A188-06CE-42D2-B0C9-FEAAF7777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52C5AE-7AAA-4455-86EB-8AE12E144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D5E6C-68B6-45D4-88EC-FCD6DE80A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D7B88A-B8AA-4C75-8778-BE858A59E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D9367A-E79C-400B-89EC-85D5346E8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91963A-15B3-43EC-85A1-9CAAD123C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D0A77-528D-4C72-90B0-2756EAEE7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00751-CC4C-4EFD-86E5-1B771BFB4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EED29-FD06-4F49-AACF-505AB8AB3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582BF-02D3-404C-A474-A9C7085E0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01151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心肺复苏最详细讲解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心肺复苏的操作技巧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心肺复苏的实践与训练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心肺复苏的未来发展与展望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心肺复苏简介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496" r="44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心肺复苏（CPR）是一种紧急处理措施，通过人工呼吸和胸外按压来维持人体呼吸和循环功能，以抢救心跳骤停患者的生命。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心肺复苏的目的是在心脏骤停的情况下，通过人工方式暂时替代心脏和肺的功能，为患者赢得宝贵的抢救时间，直至专业救援人员到达。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117" r="401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08" r="292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心肺复苏是抢救心跳骤停患者生命的黄金时间窗口，及时的复苏可以显著提高患者的生存率。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抢救生命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心肺复苏可以维持患者脑部的氧气供应，减少脑部损伤的风险，提高患者的生存质量。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预防脑损伤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心肺复苏技术自20世纪60年代开始发展，经过多年的研究和改进，已经成为抢救心跳骤停患者的标准操作。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目前心肺复苏的研究重点在于提高复苏效果和降低并发症，例如新型的急救设备和技术、以及针对特定人群（如儿童、孕妇等）的复苏指南。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56" r="18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淹溺、药物中毒、严重创伤等紧急情况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在等待专业救援人员到来之前，可进行心肺复苏，以尽可能延长患者的生存时间。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心跳骤停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当患者突然出现无意识、无呼吸或濒死喘息等症状时，应立即进行心肺复苏。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当患者呼吸微弱或停止时，应立即进行心肺复苏，直至专业救援人员到达。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首先确保现场安全，然后检查患者是否有意识、呼吸和脉搏。如患者无反应、无呼吸或脉搏微弱，立即进行心肺复苏。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CPR（心肺复苏）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将患者的头部仰起，下颌抬高，以保持气道通畅。如患者口腔内有异物或呕吐物，应立即清除。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捏住患者的鼻子，对患者口部吹气两次，每次吹气持续吹气1秒以上，使胸部隆起。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将双手交叠放在患者胸骨下半部，用掌根按压，每次按压使胸部隆起至少5厘米，然后放松，重复进行。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吹气时要适度，不要过度吹气，以免导致胃胀气等并发症。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按压时要适度，不要过快或过深，以免导致肋骨骨折等并发症。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避免按压过快或过深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心肺复苏过程中应持续进行，不要轻易中断，以免影响复苏效果。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避免中断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在进行心肺复苏的同时，应尽快联系专业救援人员前来救治。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及时寻求专业救援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心肺复苏的操作技巧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按压位置在胸骨中下1/3处，胸骨即两侧乳头连线的中点。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位置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施救者以一手掌根部放于按压部位，另一只手与该手交叉重叠，并保证自身肩肘腕关节与地面垂直进行按压。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姿势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按压深度应为5-6cm，每次按压之后应使胸廓完全回复。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力度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按压频率应为100-120次/分钟。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胸外按压的技巧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先将头偏向一侧，清除口腔异物。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一手抬高下颌角，另一只手将头部后仰。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可使用仰头提颏法，或推举下颌法来开放气道。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开放气道的技巧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https://d.book118.com/657101151024006033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2024-09-06T08:34:37.783</cp:lastPrinted>
  <dcterms:created xsi:type="dcterms:W3CDTF">2024-09-06T00:34:37Z</dcterms:created>
  <dcterms:modified xsi:type="dcterms:W3CDTF">2024-09-06T00:34:39Z</dcterms:modified>
</cp:coreProperties>
</file>