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32242-C1EB-49F6-8BBF-8253D8F76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1EDF1-9B54-499C-9B93-8027F4CA3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10AF0-56C8-4A49-8164-4B5073CA4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FE7F0-5461-4883-8158-F20849B1D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A37B89-1889-4B14-9DF1-F7A8AF48D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01849E-7BD6-4118-9755-2B44FDBD8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3A895C-AA34-4AE8-8468-FFDEFE65B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67EB9-1C6F-4269-8793-AE8DD0694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A3110-F6FA-47AB-80D7-B5F16F091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A1391-1AC7-497B-BC37-4C4E50336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585E7-02FB-4C0D-B8DE-D9179FEB0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0410601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生儿感染护理查房PPT\n## 1.新生儿感染概述及原因分析\n### 1.1新生儿感染的定义与分类\n### 1.2新生儿感染的高危因素\n### 1.3新生儿感染的病原体及传播途径\n## 2.新生儿感染临床表现及诊断\n### 2.1新生儿感染的一般临床表现\n### 2.2新生儿感染的特异性临床表现\n### 2.3新生儿感染的诊断方法与标准\n## 3.新生儿感染护理措施\n### 3.1新生儿感染的隔离与防护\n### 3.2新生儿感染的护理要点\n### 3.3新生儿感染的药物护理\n## 4.新生儿感染并发症及预防\n### 4.1新生儿感染并发症的类型与特点\n### 4.2新生儿感染并发症的预防措施\n### 4.3新生儿感染并发症的护理措施\n## 5.新生儿感染护理案例分析\n### 5.1新生儿感染护理案例一\n### 5.2新生儿感染护理案例二\n### 5.3新生儿感染护理案例三\n## 6.新生儿感染护理展望与建议\n### 6.1新生儿感染护理的发展趋势\n### 6.2新生儿感染护理的创新与实践\n### 6.3新生儿感染护理的建议与展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200"/>
              <a:t>新生儿感染护理查房PPT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新生儿感染概述及原因分析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新生儿感染的定义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新生儿期（0-28天）发生的各种病原体引起的感染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包括细菌、病毒、真菌等病原体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新生儿感染的分类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根据感染部位：可分为肺部感染、皮肤感染、消化道感染等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根据病原体种类：可分为细菌感染、病毒感染、真菌感染等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根据感染严重程度：可分为轻度感染、中度感染、重度感染等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新生儿感染的定义与分类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新生儿感染的高危因素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胎儿宫内感染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病原体通过胎盘传播，导致胎儿感染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如巨细胞病毒、风疹病毒等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分娩过程感染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分娩过程中胎儿暴露于母体生殖道感染菌群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如B族链球菌感染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新生儿免疫力低下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新生儿免疫系统尚未发育完善，易感染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如早产儿、低出生体重儿等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保温箱内环境不洁，导致感染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医护人员手卫生不规范，导致感染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新生儿感染的病原体及传播途径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病原体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细菌：如大肠杆菌、金黄色葡萄球菌、肺炎链球菌等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病毒：如呼吸道合胞病毒、巨细胞病毒、乙肝病毒等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真菌：如念珠菌、曲霉菌等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传播途径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垂直传播：胎儿宫内感染、产道感染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水平传播：医护人员手卫生不规范、环境不洁等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内源性感染：新生儿免疫系统低下，易感染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8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新生儿感染临床表现及诊断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85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体温升高，大于37.5℃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可表现为低热、中等热、高热等</a:t>
                </a:r>
                <a:endParaRPr/>
              </a:p>
            </p:txBody>
          </p:sp>
          <p:pic>
            <p:nvPicPr>
              <p:cNvPr id="289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反应差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食欲不振，吸吮力减弱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睡眠增多，不易唤醒</a:t>
                </a:r>
                <a:endParaRPr/>
              </a:p>
            </p:txBody>
          </p:sp>
          <p:pic>
            <p:nvPicPr>
              <p:cNvPr id="294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呼吸系统症状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呼吸急促、喘息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咳嗽、咳痰</a:t>
                </a:r>
                <a:endParaRPr/>
              </a:p>
            </p:txBody>
          </p:sp>
          <p:pic>
            <p:nvPicPr>
              <p:cNvPr id="299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皮肤红肿、丘疹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脓疱疹、糜烂、结痂等</a:t>
                </a:r>
                <a:endParaRPr/>
              </a:p>
            </p:txBody>
          </p:sp>
          <p:pic>
            <p:nvPicPr>
              <p:cNvPr id="304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新生儿感染的一般临床表现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0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细菌感染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局部红肿、疼痛、化脓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发热、寒战、全身症状明显</a:t>
                </a:r>
                <a:endParaRPr/>
              </a:p>
            </p:txBody>
          </p:sp>
          <p:sp>
            <p:nvSpPr>
              <p:cNvPr id="31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病毒感染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发热、流涕、咳嗽、腹泻等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症状较轻，易反复发作</a:t>
                </a:r>
                <a:endParaRPr/>
              </a:p>
            </p:txBody>
          </p:sp>
          <p:sp>
            <p:nvSpPr>
              <p:cNvPr id="31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真菌感染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口腔、皮肤、消化道等部位出现真菌感染灶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发热、拒奶、体重不增等</a:t>
                </a:r>
                <a:endParaRPr/>
              </a:p>
            </p:txBody>
          </p:sp>
          <p:sp>
            <p:nvSpPr>
              <p:cNvPr id="32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新生儿感染的特异性临床表现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新生儿感染的诊断方法与标准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病原学检查：血培养、痰培养、皮肤分泌物培养等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影像学检查：胸部X光、腹部B超等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生化检查：血常规、C反应蛋白、降钙素原等</a:t>
                </a:r>
                <a:endParaRPr/>
              </a:p>
            </p:txBody>
          </p:sp>
          <p:pic>
            <p:nvPicPr>
              <p:cNvPr id="3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临床症状及体征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病原学检查结果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生化检查结果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新生儿感染护理措施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https://d.book118.com/657104106010006054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新生儿感染护理查房PPT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2024-09-28T04:04:49.514</cp:lastPrinted>
  <dcterms:created xsi:type="dcterms:W3CDTF">2024-09-27T20:04:49Z</dcterms:created>
  <dcterms:modified xsi:type="dcterms:W3CDTF">2024-09-27T20:04:51Z</dcterms:modified>
</cp:coreProperties>
</file>