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62F37-6C0F-4DE4-A082-C17F8109D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A6286-5249-4138-A459-C393B060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50A8F-A121-41B2-B38A-BE9088A6D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8E5E4-9D6A-48A3-BC8F-A54218233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F96DD2-E394-4929-8F75-300A1306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31795-65FC-41CF-A194-B9558674F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79518-2F96-4965-9AFF-F3087B82C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FA370-ABE0-4936-8A8A-34A21E0C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3DF01-EA28-4241-9839-74AA25019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FBED6-33BC-44CB-9C54-0112E4EC8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68074-B22E-4416-A811-0E5DDDA6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02" r:id="rId2"/>
    <p:sldLayoutId id="2147488403" r:id="rId3"/>
    <p:sldLayoutId id="2147488404" r:id="rId4"/>
    <p:sldLayoutId id="2147488405" r:id="rId5"/>
    <p:sldLayoutId id="2147488406" r:id="rId6"/>
    <p:sldLayoutId id="2147488407" r:id="rId7"/>
    <p:sldLayoutId id="2147488408" r:id="rId8"/>
    <p:sldLayoutId id="2147488409" r:id="rId9"/>
    <p:sldLayoutId id="2147488410" r:id="rId10"/>
    <p:sldLayoutId id="214748841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0511316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火焰和燃烧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火焰的组成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燃烧的原理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火焰和燃烧的关系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火焰和燃烧的危害与防护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火焰和燃烧的科学研究价值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火焰的组成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火焰的元素组成</a:t>
            </a:r>
            <a:endParaRPr lang="zh-CN" altLang="en-US"/>
          </a:p>
        </p:txBody>
      </p:sp>
      <p:sp>
        <p:nvSpPr>
          <p:cNvPr id="10492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可燃物：提供燃烧所需的能量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点火源：如火柴、打火机等，提供足够的热量使可燃物燃烧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燃烧产物：如二氧化碳、水蒸气等，是燃烧过程中产生的物质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助燃物：如氧气，使可燃物与空气中的氧气充分接触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火焰的形态</a:t>
            </a:r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焰心：燃烧物质的热分解区，呈现蓝色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0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内焰：燃烧物质的氧化反应区，呈现黄色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6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外焰：燃烧物质完全氧化反应区，呈现橙色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2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辉光：外焰周围发光区，呈现亮白色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火焰的颜色</a:t>
            </a:r>
            <a:endParaRPr lang="zh-CN" altLang="en-US"/>
          </a:p>
        </p:txBody>
      </p:sp>
      <p:sp>
        <p:nvSpPr>
          <p:cNvPr id="104939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紫色火焰：温度最高，常见于电弧等放电现象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橙色火焰：温度适中，常见于蜡烛等燃烧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蓝色火焰：温度较低，常见于气体燃烧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黄色火焰：温度较高，常见于液体或固体燃烧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火焰的温度</a:t>
            </a:r>
            <a:endParaRPr lang="zh-CN" altLang="en-US"/>
          </a:p>
        </p:txBody>
      </p:sp>
      <p:sp>
        <p:nvSpPr>
          <p:cNvPr id="104947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混合区温度最低，呈黄色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不同物质燃烧火焰温度不同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焰心温度最高，呈红黄色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焰舌温度次之，呈深蓝色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6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燃烧的原理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燃烧的定义</a:t>
            </a:r>
            <a:endParaRPr lang="zh-CN" altLang="en-US"/>
          </a:p>
        </p:txBody>
      </p:sp>
      <p:sp>
        <p:nvSpPr>
          <p:cNvPr id="1049688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燃烧是一种化学反应，涉及可燃物与氧气发生氧化还原反应，释放出光和热。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燃烧需要可燃物、氧气和足够的温度三个基本要素。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可燃物与氧气发生化学反应，产生燃烧产物。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燃烧反应通常伴随着发光发热的现象，释放出能量。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燃烧的条件</a:t>
            </a:r>
            <a:endParaRPr lang="zh-CN" altLang="en-US"/>
          </a:p>
        </p:txBody>
      </p:sp>
      <p:sp>
        <p:nvSpPr>
          <p:cNvPr id="10497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可燃物：燃烧必须具备可燃物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温度：达到着火点，即温度达到可燃物的燃点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化学反应：燃烧是化学反应，需要足够的能量来启动反应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助燃物：必须有助燃物如氧气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燃烧的过程</a:t>
            </a:r>
            <a:endParaRPr lang="zh-CN" altLang="en-US"/>
          </a:p>
        </p:txBody>
      </p:sp>
      <p:sp>
        <p:nvSpPr>
          <p:cNvPr id="1049852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54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56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58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6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链式反应：自由基的连锁反应，维持燃烧的持续进行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6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燃烧反应：燃料与氧气发生化学反应，释放能量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6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火焰的形成：热量和化学反应的产物形成可见的火焰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6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燃烧效率：燃烧速度和完全程度对燃烧效率的影响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2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燃烧的产物</a:t>
            </a:r>
            <a:endParaRPr lang="zh-CN" altLang="en-US"/>
          </a:p>
        </p:txBody>
      </p:sp>
      <p:sp>
        <p:nvSpPr>
          <p:cNvPr id="10499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燃烧产生的气体：如二氧化碳、水蒸气等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燃烧产生的固体：如灰烬、烟尘等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燃烧产生的光和热：燃烧过程中释放的能量以光和热的形式释放出来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燃烧产生的污染物：不完全燃烧产生的有害气体和颗粒物等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0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5000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火焰和燃烧的关系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https://d.book118.com/657105113166006054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火焰和燃烧</vt:lpstr>
      <vt:lpstr>目录</vt:lpstr>
      <vt:lpstr>添加章节标题</vt:lpstr>
      <vt:lpstr>火焰的组成</vt:lpstr>
      <vt:lpstr>火焰的元素组成</vt:lpstr>
      <vt:lpstr>火焰的形态</vt:lpstr>
      <vt:lpstr>火焰的颜色</vt:lpstr>
      <vt:lpstr>火焰的温度</vt:lpstr>
      <vt:lpstr>燃烧的原理</vt:lpstr>
      <vt:lpstr>燃烧的定义</vt:lpstr>
      <vt:lpstr>燃烧的条件</vt:lpstr>
      <vt:lpstr>燃烧的过程</vt:lpstr>
      <vt:lpstr>燃烧的产物</vt:lpstr>
      <vt:lpstr>火焰和燃烧的关系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2024-09-29T10:19:53.162</cp:lastPrinted>
  <dcterms:created xsi:type="dcterms:W3CDTF">2024-09-29T02:19:53Z</dcterms:created>
  <dcterms:modified xsi:type="dcterms:W3CDTF">2024-09-29T02:19:56Z</dcterms:modified>
</cp:coreProperties>
</file>