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5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C4A16-9D9D-44A1-BAC2-8C8CEC1B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0AE55-1731-43A7-BAC0-7E2E07AE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53EA-EC96-4A38-A095-0222F232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24BBB-FDC9-4B73-9138-E1238540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82130-BB3A-48C4-85D8-BCB121684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2EC4B-A802-4027-81B7-55DB68D30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B150A-48EC-4C72-B9E4-C898773B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9BA66-72AC-45E1-89A2-8F28EAA2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DC65C-9C6E-4420-BB7E-F4674D33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CBFD4-C2CF-49EA-A385-D3FCD1613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8D2D-DB72-4283-87A2-D84DE97E7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42" r:id="rId2"/>
    <p:sldLayoutId id="2147485243" r:id="rId3"/>
    <p:sldLayoutId id="2147485244" r:id="rId4"/>
    <p:sldLayoutId id="2147485245" r:id="rId5"/>
    <p:sldLayoutId id="2147485246" r:id="rId6"/>
    <p:sldLayoutId id="2147485247" r:id="rId7"/>
    <p:sldLayoutId id="2147485248" r:id="rId8"/>
    <p:sldLayoutId id="2147485249" r:id="rId9"/>
    <p:sldLayoutId id="2147485250" r:id="rId10"/>
    <p:sldLayoutId id="21474852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610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《荷叶，母亲》教学设计(人教版八年级必修)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教学难点与重点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教具和多媒体资源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https://d.book118.com/657106106100006031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《荷叶，母亲》教学设计(人教版八年级必修)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2024-09-03T17:29:28.574</cp:lastPrinted>
  <dcterms:created xsi:type="dcterms:W3CDTF">2024-09-03T09:29:28Z</dcterms:created>
  <dcterms:modified xsi:type="dcterms:W3CDTF">2024-09-03T09:29:30Z</dcterms:modified>
</cp:coreProperties>
</file>