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B009C3-583F-4999-9DA4-24FE4181C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7CEA1A-6444-438C-92ED-CE6983FF7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90749B-1C40-40B9-944B-0B19DFCD9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B57CF4-3775-4E56-88BD-C175457C3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5384CB-3BD3-4E0B-9632-A3AA30562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BD4E3B-BA3B-4A67-AD83-CFBF3A962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2B34BA-6546-442F-B812-7A4038193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57D6FB-CB3F-428E-9738-8ED290105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781096-4AB6-4727-93FC-ABCDBC8D9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FDCDEA-E9CE-4D5F-B574-C357BFB8C8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5D0373-A795-48CA-9F8B-7E340B5F5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711004301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高压安全、车辆安全注意事项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高压设备安全操作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高压安全防护措施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车辆安全驾驶操作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车辆安全防护措施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高压安全与车辆安全综合应用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083" r="190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指在使用、操作、维护高压电气设备及系统时，采取必要的安全措施，防止人员触电、设备损坏及火灾等危险情况发生。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高压安全定义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高压电具有极高的危险性，一旦发生事故，往往造成人员伤亡、财产损失甚至引发火灾等严重后果。因此，确保高压安全对于保护人员生命安全、设备正常运行以及维护社会稳定具有重要意义。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高压安全定义与重要性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国家制定了《电力法》、《电力安全保护条例》等相关法律法规，对高压电气设备的设计、制造、安装、运行等方面进行了严格规定。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各行业根据自身特点，制定了相应的高压安全标准，如《电力安全工作规程》、《电气设备安全设计导则》等，为高压电气设备的安全使用提供了具体指导。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国际电工委员会（IEC）等国际组织制定了高压电气设备的国际标准，为各国在高压电气领域的安全合作提供了基础。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高压安全法规与标准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9844" r="1984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事故原因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高压安全事故往往由于设备缺陷、操作失误、管理不善等原因引发。例如，设备绝缘老化、接地不良、过载运行等都可能导致事故发生。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事故类型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高压安全事故类型多样，包括触电、电弧烧伤、设备爆炸、火灾等。这些事故不仅会造成人员伤亡和财产损失，还会对社会造成不良影响。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为防止高压安全事故发生，应采取一系列预防措施，如定期检查维护设备、提高操作人员技能水平、完善安全管理制度等。同时，加强事故应急演练和救援能力也是减少事故损失的关键环节。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高压安全事故案例分析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高压设备安全操作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包括高压发生器、高压变压器、高压整流器、高压电容器等主要部件。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高压设备通过高压发生器产生高电压，经过高压变压器升压后，再通过高压整流器将交流电转换为直流电，最后由高压电容器储存能量。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高压设备基本结构与工作原理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高压设备的基本结构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熟悉高压设备的结构、性能及操作规程，穿戴好防护用具，确保设备接地良好。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操作前准备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667" r="5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操作过程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异常情况处理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严格按照操作规程进行操作，禁止单人操作，保持与高压设备的安全距离，避免触碰高压部分。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遇到异常情况应立即切断电源，检查设备并采取相应措施，确保人员和设备安全。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高压设备安全操作规程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高压设备维护与保养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定期检查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定期对高压设备进行检查，包括外观、接线、绝缘等方面，确保设备处于良好状态。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保养与维护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对高压设备进行定期保养与维护，包括清洁设备、更换损坏部件、调整设备参数等，以延长设备使用寿命和提高安全性。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记录与报告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对高压设备的检查、保养、维修等情况进行详细记录，并向上级主管部门报告，以便及时了解设备状况并采取相应措施。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高压安全防护措施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在高压设备或线路上使用绝缘材料，如绝缘套管、绝缘垫等，以防止电流通过人体造成触电事故。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使用绝缘材料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对使用的绝缘材料进行定期检查，确保其绝缘性能良好，及时更换损坏或老化的绝缘材料。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定期检查绝缘性能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绝缘防护措施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设置屏护装置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在高压设备或线路周围设置屏护装置，如围栏、屏障等，以防止人员直接接触高压部分。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标识危险区域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在屏护装置上设置明显的危险标识，提醒人员注意高压危险，避免误入危险区域。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屏护防护措施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保持安全距离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在操作或接近高压设备时，应保持足够的安全距离，以降低触电风险。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0059" r="10059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设置警示标识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在高压设备或线路附近设置明显的警示标识，如“高压危险”、“禁止靠近”等，以提醒人员注意安全。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使用个人防护用品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在操作高压设备时，应佩戴个人防护用品，如绝缘手套、绝缘靴等，以确保个人安全。同时，这些防护用品也需要定期检查和更换，以确保其有效性。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安全距离与警示标识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000" r="19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定期培训和教育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对于需要接触或操作高压设备的人员，应定期接受相关的安全培训和教育，提高他们的安全意识和操作技能。这样可以减少由于操作不当或疏忽大意而导致的触电事故。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建立应急预案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针对可能发生的触电事故，应建立相应的应急预案。预案应包括急救措施、紧急联络方式、事故报告和处理流程等内容。通过定期的演练和培训，确保相关人员熟悉应急预案并能够迅速有效地应对触电事故。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安全距离与警示标识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车辆安全概述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https://d.book118.com/657110043012006036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2024-09-10T20:14:45.530</cp:lastPrinted>
  <dcterms:created xsi:type="dcterms:W3CDTF">2024-09-10T12:14:45Z</dcterms:created>
  <dcterms:modified xsi:type="dcterms:W3CDTF">2024-09-10T12:14:47Z</dcterms:modified>
</cp:coreProperties>
</file>