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8B9BC-24A3-40CF-BD21-DBF17BAFE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35154-7096-4167-915C-424434DF8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1BB9D-1CF9-47EB-AE95-A915EFF5B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7CDDF-EDC7-4475-96AA-A0507FE6C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41056D-FD0D-4364-8387-875C7A5B5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2BE6B-1D2A-46EA-9328-C0AE47C4D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ACD813-A7B3-4854-BB84-0D611C80A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CE5FD-411B-4ED1-AECA-63FDD6901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1313F-B621-4F44-979B-41C2F9CAB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BF1EB-A6EB-4016-8E1B-FEE7C1012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34D76-0599-4710-92CF-E1296BDB4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11126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指导员失职检查报告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指导员职责概述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指导员失职的具体表现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失职对组织的影响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改进和提升指导员履职能力的建议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指导员在组织中的作用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指导员在组织中扮演着重要的角色，负责指导、培训和评估成员的工作表现，确保组织目标的实现。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指导员失职的负面影响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如果指导员未能履行其职责，将对组织和个人造成负面影响，如工作质量下降、员工士气低落、目标无法达成等。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本报告旨在检查指导员的失职情况，分析其原因和影响，并提出改进建议。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指导员失职情况，有助于提高指导员的工作效能，促进组织的稳定发展和员工的个人成长。同时，本报告可以为组织管理层提供有益的参考，帮助他们更好地了解指导员的工作状况，并采取相应的措施进行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指导员职责概述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指导员需根据团队目标制定具体的工作计划，明确任务分配和时间节点。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指导员需定期检查团队成员的工作进度，确保项目按计划进行。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监督工作进展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指导员需为团队成员提供必要的指导和支持，帮助他们解决工作中遇到的问题。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提供指导和支持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指导员的基本职责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指导员需通过组织团队活动、加强沟通等方式，提高团队凝聚力和协作能力。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培养团队凝聚力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达成项目目标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86" b="5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指导员需关注团队成员的个人成长，为他们提供培训和学习机会。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指导员需确保团队按时、高效地完成项目目标，实现整体绩效的提升。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指导员的核心任务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具备良好的组织协调能力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指导员需具备较强的组织协调能力，能够合理分配资源、协调各方面关系，确保工作顺利进行。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具备敏锐的洞察力和判断力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指导员需能够及时发现团队成员的问题和困难，为他们提供有针对性的解决方案。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具备专业知识和技能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指导员需具备与团队工作相关的专业知识和技能，能够为团队成员提供有效的指导和支持。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指导员的工作要求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指导员失职的具体表现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总结词：指导能力不足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详细描述：指导员在指导学员时缺乏专业知识和经验，无法给予学员有效的指导和帮助，导致学员的学习效果不佳。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总结词：缺乏有效沟通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详细描述：指导员与学员之间的沟通不畅，无法及时解决学员的问题和困惑，影响学员的学习积极性和效果。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总结词：不负责任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详细描述：指导员对学员的学习情况不负责任，未能及时跟进学员的学习进度，对学员的学习困难和问题置之不理。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未能有效指导学员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总结词：管理不力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详细描述：指导员对学员的管理松散，缺乏有效的管理和监督机制，导致学员的学习效果不佳，甚至出现违纪行为。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总结词：缺乏规范管理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详细描述：指导员未能制定规范的管理制度和管理流程，导致管理混乱，影响学员的学习效果和积极性。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总结词：不作为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详细描述：指导员对学员的管理不作为，未能及时发现和解决学员的问题，导致问题扩大和恶化。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疏于管理，放任自流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https://d.book118.com/657111126164006032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2024-09-06T00:34:43.210</cp:lastPrinted>
  <dcterms:created xsi:type="dcterms:W3CDTF">2024-09-05T16:34:43Z</dcterms:created>
  <dcterms:modified xsi:type="dcterms:W3CDTF">2024-09-05T16:34:45Z</dcterms:modified>
</cp:coreProperties>
</file>