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9E2EB5-B489-49CA-9833-BCCACBF85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47EBEB-8CF9-4CB4-98E9-65AD250A6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2A541-45D3-4996-976D-742970886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53759C-B2AB-4F4F-B34C-A1E4EC39C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2BB612-58A4-4693-BE44-0877EEEC3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874821-4E81-4386-BE61-953C1B39B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36B26D-A19A-4525-B00F-F7E1DF500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62054E-4120-4E04-A165-8A3F38F70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CEDB92-066A-4DB4-999A-0603A0FE5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61411-47E7-48F2-B140-7721DCE14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894111-3F8C-4BE6-BB29-E870AF588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12016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熟悉分布式文件系统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 b="1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分布式文件系统简介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分布式文件系统的基本原理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分布式文件系统的关键技术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分布式文件系统的典型实现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分布式文件系统的未来发展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分布式文件系统简介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高可用性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通过数据冗余和容错机制，确保数据安全和系统稳定性。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分布式文件系统是一种将文件存储在多个物理节点上的文件系统，通过统一的命名空间和管理接口，为用户提供文件访问服务。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分布式存储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数据被分散存储在多个节点上，以提高存储容量和可靠性。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统一命名空间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为用户提供统一的文件路径和访问接口，方便管理。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适用于需要存储大量数据的场景，如云计算、大数据分析等。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大规模数据存储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高并发访问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跨地域部署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15" r="41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支持大量用户同时访问和操作文件，提高系统性能。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支持分布式部署，便于跨地域的数据管理和访问。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分布式文件系统的应用场景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131" r="101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随着数据量的增长，可以方便地增加存储节点。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通过数据冗余和容错机制，确保数据安全和系统稳定性。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分布式文件系统的优势与挑战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高可用性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高扩展性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7284" r="7284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低成本：采用廉价的硬件设备，降低总体成本。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3918" r="139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分布式文件系统的优势与挑战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需要解决多个节点之间的数据一致性问题。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058" b="90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数据一致性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需要合理地分配数据和负载，避免某些节点过载。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负载均衡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933" r="59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需要实现高效的数据迁移和备份机制，以应对节点故障或数据更新。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数据迁移与备份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分布式文件系统的优势与挑战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分布式文件系统的基本原理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数据分散存储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分布式文件系统将数据分散存储在多个节点上，以提高存储空间的利用率和数据可靠性。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节点互连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节点之间通过高速网络互连，实现数据的高速传输和同步。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统一命名空间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分布式文件系统采用统一的命名空间，便于用户访问和管理数据。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分布式存储原理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数据一致性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分布式文件系统通过数据复制和冗余技术，确保数据在多个节点上的一致性。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数据复制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将数据分成多个副本，分别存储在不同的节点上，以提高数据的可靠性和可用性。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数据同步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通过数据同步机制，确保各个副本之间的数据一致性。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数据一致性与复制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将大文件分成多个小片段，分别存储在不同的节点上，以提高数据的并行传输和存储效率。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497" r="949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458" r="11458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通过数据冗余技术，增加数据的可靠性，确保在部分节点故障时，数据仍可正常访问。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数据冗余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通过数据校验技术，检测数据的完整性，确保数据的正确性和可靠性。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数据校验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数据分片与冗余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数据恢复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当部分节点故障时，分布式文件系统能够通过其他节点的副本快速恢复数据。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故障转移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分布式文件系统具备故障转移能力，能够将故障节点的负载转移到其他正常节点上，保证系统的稳定性和可用性。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数据容错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分布式文件系统具备容错能力，能够应对部分节点故障的情况，保证数据的可靠性和可用性。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数据容错与恢复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分布式文件系统的关键技术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https://d.book118.com/657112016014006051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2024-09-23T22:56:59.783</cp:lastPrinted>
  <dcterms:created xsi:type="dcterms:W3CDTF">2024-09-23T14:56:59Z</dcterms:created>
  <dcterms:modified xsi:type="dcterms:W3CDTF">2024-09-23T14:57:01Z</dcterms:modified>
</cp:coreProperties>
</file>