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EF2A8-51CA-4846-AF28-A306AF16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EF579-D268-4836-A3C2-3DD450DE9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4A4C0-1C2D-44AB-80CC-7206550AF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D34F1-3A6F-4B75-A798-62815A99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63856-C784-43D6-835A-B8450D2C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A1A72-3BBD-40D0-A1A0-3701DEB4E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3A0315-92EE-431B-AE09-85D1E5381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07B86-2AD7-4C12-ACEC-9100582B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A41B6-3F85-4C9D-B3D0-B58BC6D6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732B2-340A-4F2B-BB2B-00DEC4BC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E60BF-D100-47C4-93B5-42826978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3100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教务专员2023年工作总结及2024年规划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教务专员对工作的建议和意见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需要得到的支持与帮助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教务专员2023年工作总结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对2024年的展望和目标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教务专员2023年工作总结</a:t>
            </a:r>
            <a:endParaRPr lang="zh-CN" altLang="en-US"/>
          </a:p>
        </p:txBody>
      </p:sp>
      <p:sp>
        <p:nvSpPr>
          <p:cNvPr id="104904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工作内容概述</a:t>
            </a:r>
            <a:endParaRPr lang="zh-CN" altLang="en-US"/>
          </a:p>
        </p:txBody>
      </p:sp>
      <p:sp>
        <p:nvSpPr>
          <p:cNvPr id="104911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参与教学评估、教学质量监控等工作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协助组织各类教学活动，如学术讲座、研讨会等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完成领导交办的其他工作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负责课程安排、教室分配、教材发放等工作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协助教师进行课程准备、教学评估等工作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处理学生请假、调课、退课等事务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重点成果</a:t>
            </a:r>
            <a:endParaRPr lang="zh-CN" altLang="en-US"/>
          </a:p>
        </p:txBody>
      </p:sp>
      <p:sp>
        <p:nvSpPr>
          <p:cNvPr id="104918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成功组织并实施了多项大型教学活动，如学术讲座、研讨会等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完成了多项教学改革项目，如课程改革、教学方法创新等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加强了学生管理，提高了学生满意度和参与度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提高了教学质量，通过改进教学方法、优化课程设置等措施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解决方案：优化课程安排，增加选课指导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问题：课程安排不合理，导致学生选课困难 解决方案：优化课程安排，增加选课指导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2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问题：教务系统操作不便捷，影响工作效率 解决方案：优化教务系统，提高操作便捷性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4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解决方案：优化教务系统，提高操作便捷性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解决方案：增加教学资源投入，提高教师培训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问题：教学资源不足，影响教学质量 解决方案：增加教学资源投入，提高教师培训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0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问题：学生考勤管理不严格，影响学习效果 解决方案：加强考勤管理，提高学生自律性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2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解决方案：加强考勤管理，提高学生自律性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自我评估/反思</a:t>
            </a:r>
            <a:endParaRPr lang="zh-CN" altLang="en-US"/>
          </a:p>
        </p:txBody>
      </p:sp>
      <p:sp>
        <p:nvSpPr>
          <p:cNvPr id="10493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工作成果：完成各项任务，取得良好成绩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工作不足：需要提高沟通能力，加强团队协作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工作态度：积极、认真、负责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工作效率：高效、准确、及时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对2024年的展望和目标</a:t>
            </a:r>
            <a:endParaRPr lang="zh-CN" altLang="en-US"/>
          </a:p>
        </p:txBody>
      </p:sp>
      <p:sp>
        <p:nvSpPr>
          <p:cNvPr id="104936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4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加强团队协作：加强团队沟通与协作，提高团队凝聚力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提升工作效率：优化工作流程，提高工作效率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提升服务质量：提高服务质量，提升客户满意度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拓展业务范围：拓展业务范围，提高业务量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具体计划和措施</a:t>
            </a:r>
            <a:endParaRPr lang="zh-CN" altLang="en-US"/>
          </a:p>
        </p:txBody>
      </p:sp>
      <p:sp>
        <p:nvSpPr>
          <p:cNvPr id="104948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加强与各部门的沟通协作，提高工作效率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定期进行工作复盘，总结经验教训，优化工作流程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加强培训和学习，提升团队业务能力和综合素质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制定明确的工作计划和目标，确保工作有序进行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预期结果</a:t>
            </a:r>
            <a:endParaRPr lang="zh-CN" altLang="en-US"/>
          </a:p>
        </p:txBody>
      </p:sp>
      <p:sp>
        <p:nvSpPr>
          <p:cNvPr id="10495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提高工作效率：通过优化工作流程，提高工作效率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加强团队建设：加强团队建设，提高团队凝聚力和执行力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完成年度目标：完成年度工作目标，实现个人和团队的共同发展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提升服务质量：加强与各部门的沟通协作，提升服务质量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https://d.book118.com/657113100123006034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教务专员2023年工作总结及2024年规划</vt:lpstr>
      <vt:lpstr>目录</vt:lpstr>
      <vt:lpstr>添加章节标题</vt:lpstr>
      <vt:lpstr>教务专员2023年工作总结</vt:lpstr>
      <vt:lpstr>工作内容概述</vt:lpstr>
      <vt:lpstr>重点成果</vt:lpstr>
      <vt:lpstr>遇到的问题和解决方案</vt:lpstr>
      <vt:lpstr>自我评估/反思</vt:lpstr>
      <vt:lpstr>对2024年的展望和目标</vt:lpstr>
      <vt:lpstr>目标设定</vt:lpstr>
      <vt:lpstr>具体计划和措施</vt:lpstr>
      <vt:lpstr>预期结果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2024-09-08T15:27:43.673</cp:lastPrinted>
  <dcterms:created xsi:type="dcterms:W3CDTF">2024-09-08T07:27:43Z</dcterms:created>
  <dcterms:modified xsi:type="dcterms:W3CDTF">2024-09-08T07:27:46Z</dcterms:modified>
</cp:coreProperties>
</file>