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BE28D-3E89-4CC9-8D85-B4C36C6BA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E5A2A-1047-41DC-B519-587961387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55D0A-7D81-4AF7-87AD-918D7B320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9EF8E-B41C-4CA1-8239-149CC6A73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483015-A4C7-45B2-9FB3-97647FCDC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683656-A767-4A59-ADE3-9F950A17B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F30512-0961-4C7F-A761-C96BCDAA1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557AC-BE5B-431F-9467-21445A039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EB6ED-215D-4391-A4CC-11E011AF8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319FE-A631-4674-B6D8-0D0551FE6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7A1C4-9627-4558-8B44-C5043312A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14115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骨干竞选PPT\n## 1.护理骨干竞选概述与意义\n### 1.1护理骨干竞选的背景与目的\n### 1.2护理骨干竞选的重要性与影响\n### 1.3护理骨干竞选的挑战与机遇\n## 2.护理骨干竞选者的能力与素质\n### 2.1护理骨干竞选者的专业知识与技能\n### 2.2护理骨干竞选者的沟通能力与团队协作\n### 2.3护理骨干竞选者的领导能力与创新能力\n## 3.护理骨干竞选的策略与技巧\n### 3.1护理骨干竞选的前期准备与策划\n### 3.2护理骨干竞选的演讲与答辩技巧\n### 3.3护理骨干竞选的后期跟进与反馈\n## 4.护理骨干竞选的案例与分析\n### 4.1成功的护理骨干竞选案例分享\n### 4.2护理骨干竞选中的问题与解决方案\n### 4.3护理骨干竞选的未来趋势与展望\n## 5.护理骨干竞选的组织与实施\n### 5.1护理骨干竞选的组织架构与分工\n### 5.2护理骨干竞选的时间表与流程安排\n### 5.3护理骨干竞选的后勤保障与协调工作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护理骨干竞选PPT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护理骨干竞选概述与意义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随着护理行业的发展和医院改革的推进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护理人员队伍不断扩大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护理管理层次日益复杂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护理骨干的作用日益凸显</a:t>
                </a:r>
                <a:endParaRPr/>
              </a:p>
            </p:txBody>
          </p:sp>
          <p:sp>
            <p:nvSpPr>
              <p:cNvPr id="17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为了选拔和培养优秀的护理管理人才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提高护理队伍的整体素质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提升护理服务的质量和效率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促进医院的可持续发展</a:t>
                </a:r>
                <a:endParaRPr/>
              </a:p>
            </p:txBody>
          </p:sp>
          <p:sp>
            <p:nvSpPr>
              <p:cNvPr id="18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通过竞选选拔护理骨干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激发护理人员的积极性和创新能力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为护理人员提供展示自己和提升能力的平台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有利于护理团队的建设和稳定</a:t>
                </a:r>
                <a:endParaRPr/>
              </a:p>
            </p:txBody>
          </p:sp>
          <p:sp>
            <p:nvSpPr>
              <p:cNvPr id="18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护理骨干竞选的背景与目的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护理骨干竞选对护理队伍的影响</a:t>
                </a:r>
                <a:endParaRPr/>
              </a:p>
            </p:txBody>
          </p:sp>
          <p:sp>
            <p:nvSpPr>
              <p:cNvPr id="19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提高护理人员的职业认同感和归属感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培养护理人员的竞争意识和团队协作精神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有利于护理队伍的稳定和凝聚力</a:t>
                </a:r>
                <a:endParaRPr/>
              </a:p>
            </p:txBody>
          </p:sp>
        </p:grpSp>
        <p:grpSp>
          <p:nvGrpSpPr>
            <p:cNvPr id="19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护理骨干竞选对护理管理的影响</a:t>
                </a:r>
                <a:endParaRPr/>
              </a:p>
            </p:txBody>
          </p:sp>
          <p:sp>
            <p:nvSpPr>
              <p:cNvPr id="1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优化护理管理队伍的结构和素质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提高护理管理的科学性和规范性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有利于提升护理服务的整体水平</a:t>
                </a:r>
                <a:endParaRPr/>
              </a:p>
            </p:txBody>
          </p:sp>
        </p:grpSp>
        <p:grpSp>
          <p:nvGrpSpPr>
            <p:cNvPr id="19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护理骨干竞选对医院发展的影响</a:t>
                </a:r>
                <a:endParaRPr/>
              </a:p>
            </p:txBody>
          </p:sp>
          <p:sp>
            <p:nvSpPr>
              <p:cNvPr id="19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提升医院的形象和品牌价值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提高医院的竞争力和市场份额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有利于医院的长期发展和战略目标的实现</a:t>
                </a:r>
                <a:endParaRPr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护理骨干竞选的重要性与影响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护理骨干竞选的挑战与机遇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护理骨干竞选面临的挑战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竞争激烈，选拔标准不断提高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护理人员的工作压力大，时间安排紧张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护理骨干竞选过程中可能出现的人际关系问题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护理骨干竞选带来的机遇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为护理人员提供了展示自己和提升能力的平台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有利于护理队伍的建设和稳定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有利于提升护理服务的整体水平和医院的竞争力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护理骨干竞选者的能力与素质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护理专业知识</a:t>
                </a:r>
                <a:endParaRPr/>
              </a:p>
            </p:txBody>
          </p:sp>
          <p:sp>
            <p:nvSpPr>
              <p:cNvPr id="22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掌握临床护理的基本理论和操作技能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了解护理学科的发展趋势和前沿领域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具备一定的护理教育和科研能力</a:t>
                </a:r>
                <a:endParaRPr/>
              </a:p>
            </p:txBody>
          </p:sp>
        </p:grpSp>
        <p:grpSp>
          <p:nvGrpSpPr>
            <p:cNvPr id="22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护理管理技能</a:t>
                </a:r>
                <a:endParaRPr/>
              </a:p>
            </p:txBody>
          </p:sp>
          <p:sp>
            <p:nvSpPr>
              <p:cNvPr id="2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熟悉护理管理的相关法律法规和规章制度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掌握护理质量控制和持续改进的方法和技巧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具备一定的组织、协调和沟通能力</a:t>
                </a:r>
                <a:endParaRPr/>
              </a:p>
            </p:txBody>
          </p:sp>
        </p:grpSp>
        <p:grpSp>
          <p:nvGrpSpPr>
            <p:cNvPr id="22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护理创新能力</a:t>
                </a:r>
                <a:endParaRPr/>
              </a:p>
            </p:txBody>
          </p:sp>
          <p:sp>
            <p:nvSpPr>
              <p:cNvPr id="23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能够关注护理行业的发展动态和热点问题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具备较强的分析问题和解决问题的能力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能够提出创新性的护理管理思路和方案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护理骨干竞选者的专业知识与技能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能够清晰、准确地表达自己的观点和想法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能够倾听和理解他人的意见和需求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能够有效地协调和解决团队内部的问题和矛盾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团队协作能力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能够在团队中发挥积极的作用，互相支持和帮助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能够激发团队成员的积极性和创造力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能够带领团队共同实现目标和任务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护理骨干竞选者的沟通能力与团队协作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护理骨干竞选者的领导能力与创新能力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领导能力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能够制定明确的团队目标和计划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能够组织和指挥团队成员有效地开展工作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能够对团队成员进行培训和管理，提升团队整体能力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能够关注护理行业的发展动态和热点问题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具备较强的分析问题和解决问题的能力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能够提出创新性的护理管理思路和方案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护理骨干竞选的策略与技巧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明确竞选目标和要求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了解护理骨干竞选的选拔标准和程序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分析自己的优势和劣势，制定合适的竞选策略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准备竞选所需的资料和材料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制定竞选计划和方法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制定竞选的时间表和进度安排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确定竞选的方式和渠道，如演讲、答辩等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准备竞选演讲和答辩的内容和素材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护理骨干竞选的前期准备与策划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https://d.book118.com/657114115046006043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护理骨干竞选PPT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2024-09-17T00:58:39.609</cp:lastPrinted>
  <dcterms:created xsi:type="dcterms:W3CDTF">2024-09-16T16:58:39Z</dcterms:created>
  <dcterms:modified xsi:type="dcterms:W3CDTF">2024-09-16T16:58:41Z</dcterms:modified>
</cp:coreProperties>
</file>