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5B97E-663D-40B0-90CA-75E22B5CF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3F5C2-4671-421A-9011-5ADBA272D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EA5BD-E6A4-4B6D-ACC8-18B520A46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B970F-3B9C-43BB-9248-CB21AF4E4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AE6E2-B601-469F-94B5-8ADC23F98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580A37-5B41-4382-ACBE-0B8F090F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E7B1E5-314B-499E-A7E6-9152C4FA4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7F5D4-6FA9-433C-A437-EA9A86E78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FF4B5-CC3F-4FF4-8162-63FDC1168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03468-C34A-4255-AFBD-5E42F8571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69FC4-433B-463B-BE83-7B5F9F335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14124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开学新学期展现不一样的风采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新学期新气象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课程设置与改革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学生活动丰富多彩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教师团队建设与成长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校园文化传承与创新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新学期新气象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510" b="35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校园环境改善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校园绿化升级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学校对校园进行了全面的绿化改造，增加了植被覆盖面积，使得校园环境更加优美宜人。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设施更新完善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学校对教室、实验室、图书馆等教学设施进行了更新和完善，提供了更加舒适的学习环境。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文化氛围营造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学校在公共场所布置了文化墙、艺术角等，展示了学生的艺术作品和学术成果，营造了浓厚的文化氛围。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学校引进了一批优秀的教师人才，加强了教师队伍建设，提高了教学质量和水平。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学生风貌改善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42" r="18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学生们在新学期展现出了更加积极向上的精神风貌，注重个人形象和礼仪，营造了良好的校风。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学校加强了师生之间的沟通和交流，增进了彼此之间的了解和信任，构建了和谐的师生关系。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师生面貌一新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学校举办了各种学术讲座、研讨会等活动，为学生提供了更多的学术交流和学习的机会。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学术活动丰富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学校加强了科研团队建设，提高了科研实力和水平，取得了更多的科研成果。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科研实力提升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学生们在学术竞赛、科研项目等方面取得了突出的成绩，展现了学校的学术实力和学生的才华。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学生学术成果突出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学术氛围浓厚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课程设置与改革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通过让学生参与真实项目，培养其解决问题和创新的能力。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引入项目式学习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打破传统学科界限，鼓励学生探索不同领域的知识与技能。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根据学生兴趣和需求，提供定制化的学习计划和资源。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创新性课程设计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鼓励学生参与社会实践活动，如志愿服务、社会调查等，增强其社会责任感。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加强实验室建设，提供更多实验机会，培养学生动手实践能力。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与企业合作，提供实习、实训机会，让学生接触实际工作场景。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92" r="18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实践性教学环节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学术科研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鼓励学生参与学术科研活动，发表学术论文，培养其学术素养和创新能力。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利用互联网技术，提供丰富的在线课程资源，满足学生多样化学习需求。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开展国际交流活动，引进国外优质课程资源，拓宽学生国际视野。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拓展性课程资源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学生活动丰富多彩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https://d.book118.com/657114124152006051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2024-09-25T02:57:47.781</cp:lastPrinted>
  <dcterms:created xsi:type="dcterms:W3CDTF">2024-09-24T18:57:47Z</dcterms:created>
  <dcterms:modified xsi:type="dcterms:W3CDTF">2024-09-24T18:57:49Z</dcterms:modified>
</cp:coreProperties>
</file>