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04E69-A618-4D49-A489-EF396204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BED99-B069-4F51-8B2F-81387D91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618DC-1084-45DA-AF2A-834861791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19EB8-38C7-498F-BF8A-28CB170E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64799-0DC7-433C-B964-9B87F9BC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AC281-A2B7-4AEF-BA3A-EEF120C7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52DAD-E2B6-4A37-B39A-A72106B3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2272F-825E-42BD-BD96-C249AFA7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BC7AA-D4C5-49A2-B315-46635B24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91BA-0641-42E3-9B3F-16D62FEC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A5AE0-E221-47A8-98E2-97101890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4131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离婚协议书与家庭和谐的关系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离婚协议书与家庭和谐的联系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离婚协议书在维护家庭和谐中的作用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离婚协议书在促进家庭和谐中的实践应用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离婚协议书是夫妻双方在自愿离婚的基础上，就财产分割、子女抚养、债权债务等问题达成一致意见，并以书面形式表达出来的协议。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离婚协议书在离婚过程中具有重要的作用，它是双方协商一致的产物，体现了双方的意愿和利益，同时也是法院审理离婚案件的重要依据。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离婚协议书的内容通常包括以下几个方面：双方自愿离婚、财产分割、子女抚养、债权债务处理、探视权约定等。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在财产分割方面，协议书应明确列出夫妻双方的共同财产和各自的个人财产，并约定如何分割。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在子女抚养方面，协议书应明确子女的抚养权归属、抚养费支付、探视权约定等。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离婚协议书的法律效力表现在以下几个方面：对双方具有约束力、可作为法院审理离婚案件的依据、可作为执行依据等。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如果一方违反离婚协议书的约定，另一方可以向法院提起诉讼，要求对方履行协议或者承担违约责任。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家庭和谐的重要性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子女心理健康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子女行为表现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子女学业成绩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家庭和谐有助于子女形成健康的人格和心理，减少焦虑、抑郁等心理问题。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家庭氛围融洽，子女更容易表现出积极、亲社会的行为。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家庭和谐对子女的学业成绩有积极影响，子女在稳定的环境中更容易取得好成绩。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对子女成长的影响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对双方当事人的影响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家庭和谐为夫妻双方提供情感支持，有助于缓解生活压力，增进彼此的感情。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家庭和谐有助于提高双方当事人的生活质量，促进身心健康。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家庭稳定是事业成功的基础，家庭和谐有助于双方当事人在工作中取得更好的成绩。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事业成功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社会道德风尚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家庭和谐对社会道德风尚有积极影响，倡导尊老爱幼、男女平等、夫妻和睦等家庭美德。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家庭和谐有助于提高社会整体的生活水平和幸福感，促进社会经济发展。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家庭是社会的基本单位，家庭和谐有助于维护社会稳定，减少社会问题。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离婚协议书与家庭和谐的联系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离婚协议书明确双方财产分割方式，避免离婚后因财产问题产生纠纷，有助于维护家庭和谐。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确定财产分割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规定子女抚养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明确债务承担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协议书中规定子女的抚养权和探视权，确保子女在离婚后得到妥善照顾，减少家庭矛盾。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协议书明确双方债务的承担方式，防止因债务问题引发家庭纷争。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明确双方权利义务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通过签订离婚协议书，双方可以在法律框架内解决争议，避免漫长的法律诉讼过程，有利于家庭和谐。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预防法律诉讼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协议书以理性、平和的方式解决争议，有助于减少双方情绪上的对立和敌意。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减少情绪对立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签订协议书需要双方充分沟通、协商，这一过程有助于增进双方的理解和信任，为家庭和谐奠定基础。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促进沟通协商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避免纠纷和冲突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https://d.book118.com/657114131065006035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2024-09-09T22:32:32.409</cp:lastPrinted>
  <dcterms:created xsi:type="dcterms:W3CDTF">2024-09-09T14:32:32Z</dcterms:created>
  <dcterms:modified xsi:type="dcterms:W3CDTF">2024-09-09T14:32:34Z</dcterms:modified>
</cp:coreProperties>
</file>