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F8E76-F107-4A73-98B3-3AA3019F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61DD8-181B-4827-A7FF-263BB889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CDA4D-9B9D-41D0-B016-569682DE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E66ED-37F3-4BFA-A827-9B1C34F42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082F5-B826-462D-83E2-322E08927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2796F-1DCC-470C-9502-9ECDD5CAA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A0933D-B0A7-4EAF-B719-664D2EE3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945A1-E054-4885-AFA8-4B01D18B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4CA68-C8BA-48A2-8031-B72B619C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FC2EC-55E9-4C00-BAD2-ABA6558C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8D481-6DA5-4B0B-BD4D-E48D9842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510411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《齿轮机构及其设计》PPT课件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齿轮机构设计基础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齿轮机构设计流程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齿轮机构强度分析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齿轮机构动力学分析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齿轮机构CAD/CAE技术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齿轮机构是由两个或两个以上的齿轮组成，通过相互啮合传递运动和动力的机构。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齿轮机构是一种常见的机械传动方式，通过两个或多个齿轮的相互啮合，实现动力的传递和变速。在齿轮机构中，每个齿轮都有一个固定的轴线，通过轴线上的轮齿与其他齿轮的轮齿相啮合，实现动力的传递。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齿轮机构定义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根据不同的分类标准，齿轮机构可以分为多种类型。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传动比类型，齿轮机构可分为定传动比齿轮机构和变传动比齿轮机构；根据齿轮形状，可分为直齿圆柱齿轮机构、斜齿圆柱齿轮机构、锥齿轮机构等；根据啮合方式，可分为外啮合齿轮机构、内啮合齿轮机构和齿轮齿条机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齿轮机构分类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齿轮机构广泛应用于各种机械系统中，如汽车、航空、工业、农业等。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汽车领域，变速器、分动器、差速器等都采用了齿轮机构；在航空领域，飞机起落架、发动机等也采用了齿轮机构；在工业领域，各种机床、减速器、泵、压缩机等都采用了齿轮机构；在农业领域，拖拉机、收割机等也采用了齿轮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齿轮机构的应用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齿轮机构设计基础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模数是齿轮尺寸的一个基本参数，它决定了齿轮的大小；齿数是决定齿轮转速的关键参数。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模数与齿数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压力角决定了齿轮的传动效率，不同压力角的齿轮具有不同的传动特性和适用场景。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齿宽决定了齿轮的承载能力，齿宽越大，齿轮的承载能力越强。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螺旋角决定了齿轮的旋转方向和旋转速度，旋向则决定了齿轮的旋转方向。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螺旋角与旋向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齿轮设计参数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40" r="232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681" r="22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常用的齿轮材料有铸钢、锻钢、铸铁等，选择材料时应考虑其机械性能、耐腐蚀性、成本等因素。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热处理工艺对提高材料的机械性能和耐腐蚀性具有重要作用，常用的热处理工艺有淬火、回火、表面处理等。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热处理工艺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齿轮材料与热处理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切削加工是齿轮加工的主要方法，通过切削刀具对毛坯进行切削，形成齿轮的基本形状。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切削加工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磨削加工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特种加工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磨削加工是在切削加工的基础上，对齿轮进行精加工，提高齿轮的精度和表面质量。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对于一些特殊要求的齿轮，可以采用电火花加工、激光加工等特种加工方法。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齿轮加工工艺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齿轮机构设计流程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51" r="125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明确齿轮机构的功能、性能和工艺要求，确保设计任务书准确反映客户需求。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收集国内外同类产品的技术资料，分析齿轮机构的设计标准和规范，为后续设计提供参考。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设计任务书编制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收集和分析相关资料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确定设计目标和要求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根据设计任务书的要求，初步确定齿轮机构的类型、传动比、结构形式等关键参数。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确定设计方案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根据初步确定的设计方案，绘制齿轮机构的装配图、零件图和运动简图，为后续详细设计提供基础。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绘制初步设计图纸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确定齿轮参数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根据传动比、转速、功率等参数，详细计算齿轮的模数、齿数、齿宽等参数，确保齿轮传动的稳定性和可靠性。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绘制详细设计图纸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在初步设计图纸的基础上，进一步完善和细化齿轮机构的装配图、零件图和运动简图，确保图纸的准确性和完整性。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https://d.book118.com/657115104115006033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2024-09-07T02:52:07.717</cp:lastPrinted>
  <dcterms:created xsi:type="dcterms:W3CDTF">2024-09-06T18:52:07Z</dcterms:created>
  <dcterms:modified xsi:type="dcterms:W3CDTF">2024-09-06T18:52:09Z</dcterms:modified>
</cp:coreProperties>
</file>