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C7606-2154-445A-AC2C-7B370D20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974F6-9DA6-49E3-81F2-E0A1FBB99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D18AB-B8CD-4299-943C-484C96FEB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39C25-1034-499E-87D5-24B79A405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1BFF00-E1C2-40F5-BA58-A4B577753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96A5B1-154B-40FA-B992-63DD3ABB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8FF0CA-485F-470A-859D-58015111A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23769-1492-4CF0-9B5F-BC89E1BA8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9F043-4EBC-4384-9EA2-5FFAE2B04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BC411-EFC1-4473-8135-205FB00CF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8AF62-16A6-4E6B-BBEF-7F40DF632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16005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危害辨识与风险控制课件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危害辨识方法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随着工业生产规模的扩大和自动化程度的提高，危害辨识与风险控制成为工业安全领域的重要课题。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企业需要加强对员工的安全培训，提高员工对危险源的辨识和风险控制能力，以保障生产安全和员工生命安全。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034" b="100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针对这一需求，本课件旨在系统地介绍危害辨识与风险控制的基本理论和实践方法，为工业安全领域提供实用的培训资料。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掌握危害辨识的方法和技巧，能够准确识别生产过程中的危险源。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了解风险评估和控制的原理，掌握风险评估工具和风险控制措施。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提高员工对工业安全的意识和责任感，促进企业安全生产文化的建设。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通过实际案例分析，增强员工解决实际问题的能力，提高应对突发事件的反应速度和正确性。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危害辨识方法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直观、简单易行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直接观察法是指通过实地观察来识别作业场所中存在的危害因素。这种方法简单直观，不需要复杂的工具和技术，适用于初步的危害辨识。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直接观察法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系统化、流程化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流程图法是通过绘制作业流程图来辨识危害因素的方法。这种方法有助于系统地梳理作业流程，发现潜在的危害因素和风险点。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标准化、全面覆盖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安全检查表法是一种标准化、系统化的危害辨识方法。通过制定详细的安全检查表，对照检查表逐项评估作业场所的安全状况，确保全面覆盖各种潜在的危害因素。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量化评估、优先排序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风险矩阵法是一种将危害因素与风险程度相结合的评估方法。通过制定风险矩阵表，对每个危害因素进行量化评估，并根据风险程度进行优先排序，为后续的风险控制提供依据。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https://d.book118.com/657116005125006025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2024-08-30T08:45:33.752</cp:lastPrinted>
  <dcterms:created xsi:type="dcterms:W3CDTF">2024-08-30T00:45:33Z</dcterms:created>
  <dcterms:modified xsi:type="dcterms:W3CDTF">2024-08-30T00:45:35Z</dcterms:modified>
</cp:coreProperties>
</file>