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32FBD-8C4A-4D14-B239-1E6933913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977A2-0E2F-4330-855D-9E696B39A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270F1-C87E-461A-B3E7-AD3561229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DF3F1-6B65-413F-8DA9-2AB78A660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49AD4B-0560-4EFD-8D06-B276C254B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3F107F-F2BB-47EC-B5FC-288B749CA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487280-FE96-445D-A06C-BF5147038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52DDA-6658-4AE1-9006-066FEDC90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4F2CF-BF3D-4109-8621-04A5C58C3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F20A3-0B11-4DB6-91E7-309C185C7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EB0A4-8F83-4DAD-AA25-0EA2B7B86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16160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基础会计教程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会计记账方法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财务报表编制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成本管理与核算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税务处理与筹划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内部控制与审计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会计是一种经济管理活动，旨在通过收集、加工、存储和提供经济信息，对经济活动进行组织、控制、调节和指导。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的基本职能包括核算、监督和控制。核算是对经济活动进行记录、计算和分析，以提供准确的会计信息；监督是对经济活动进行审查、检查和评估，以确保其合法、合规和有效性；控制是对经济活动进行调节、指导和约束，以实现预期的经济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会计职能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会计定义与职能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30" b="262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会计要素是构成财务报表的基本分类，包括资产、负债、所有者权益、收入和费用。这些要素反映了企业的财务状况和经营成果。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会计科目是对会计要素的进一步细分，用于详细记录经济业务。常见的会计科目包括现金、银行存款、应收账款、存货、固定资产等。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会计要素与科目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会计科目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会计假设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会计假设是会计核算的基本前提，包括会计主体假设、持续经营假设、会计分期假设和货币计量假设。这些假设为会计信息的准确性和可靠性提供了基础。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会计原则是会计核算的基本规范，包括客观性原则、相关性原则、明晰性原则、可比性原则、实质重于形式原则、重要性原则和谨慎性原则等。这些原则指导着会计人员对经济业务的处理和财务报表的编制。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会计假设与原则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会计记账方法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https://d.book118.com/657116160020006032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2024-09-04T17:58:09.487</cp:lastPrinted>
  <dcterms:created xsi:type="dcterms:W3CDTF">2024-09-04T09:58:09Z</dcterms:created>
  <dcterms:modified xsi:type="dcterms:W3CDTF">2024-09-04T09:58:11Z</dcterms:modified>
</cp:coreProperties>
</file>