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1823C-229E-401A-89D9-470F5B042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89DEA-A8F9-4E39-93D7-451738D5B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A9715-B9B0-4D8E-910E-5A47F4008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123D6-ADF7-44BB-B83D-8C4CB6D27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088CA0-F1BE-40BF-8B7D-D0C2974C9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42A5A2-EFAC-4EEE-A018-3B2AF00E3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326648-B45F-4B9C-B6E4-26B0AD311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69759-D3DB-4903-8628-493996824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EFE4E-8D32-43E7-827A-EA0F55E13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6CE3D-2684-490A-B3E0-6BB904521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21030-BDCA-4652-B5B8-6028FFB96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200611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会计电算化实务项目五报表处理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2023-12-25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报表处理概述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报表的创建与编辑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报表数据的获取与处理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报表的审核与输出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报表处理的常见问题与解决方案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报表处理概述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报表是企业用于展示财务数据、经营成果和现金流量的重要工具，通常以表格形式呈现。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按照报表的编制单位，可分为单位报表和汇总报表；按照报表的编制时间，可分为月报、季报和年报。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报表是企业向外界披露财务状况和经营成果的主要途径，报表处理的质量直接关系到信息披露的准确性和可靠性。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报表数据是企业决策的重要依据，准确、及时的报表信息有助于管理层做出科学、合理的决策。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3875" r="13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通过报表分析，企业可以及时发现经营中存在的问题和潜在风险，采取有效措施进行防范和控制。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报表处理的重要性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报表处理主要包括数据采集、整理、加工、分析和报送等环节，每个环节都有相应的技术要求和规范。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报表处理涉及的技术包括数据筛选、排序、汇总、计算、图表制作等，这些技术有助于提高报表的准确性和可读性。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报表处理的流程与技术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报表的创建与编辑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启动财务报表系统，选择“新建报表”功能。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打开财务报表系统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选择报表模板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录入初始数据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根据需要选择合适的报表模板，如资产负债表、利润表等。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根据企业实际情况，录入报表的初始数据。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创建报表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对报表数据进行校验，确保数据的准确性和完整性。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895" r="1689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数据验证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根据报表需求，编辑相应的计算公式和逻辑公式。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公式编辑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对报表数据进行调整，如添加、删除或修改数据。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数据调整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编辑报表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调整报表的字体、对齐方式、边框等格式。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格式设置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根据需要设置条件格式，突出显示特定数据或满足特定条件的单元格。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条件格式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自定义单元格的显示格式，以满足特定的报表要求。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自定义格式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报表的格式化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设置打印参数，如纸张大小、打印方向等。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打印设置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预览报表的打印效果，确保满足打印要求。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打印预览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将报表导出为Excel、PDF或其他格式，便于分享和存档。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导出报表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报表的打印与导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报表数据的获取与处理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3244" r="332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7975" r="179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从账簿中获取数据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获取账簿数据的方式通常是通过软件提供的查询功能，输入相应的查询条件，即可获取所需账簿数据。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账簿数据是报表的基础，通过会计软件可以方便地获取各类账簿数据，如总账、明细账、日记账等。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https://d.book118.com/657120061116006043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2024-09-17T12:17:07.375</cp:lastPrinted>
  <dcterms:created xsi:type="dcterms:W3CDTF">2024-09-17T04:17:07Z</dcterms:created>
  <dcterms:modified xsi:type="dcterms:W3CDTF">2024-09-17T04:17:09Z</dcterms:modified>
</cp:coreProperties>
</file>