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79D99-94F4-45F8-A62C-41E2AD81F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6BB44-D515-44F0-A58B-9BE9391B4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7B71F-8197-4BBD-B55B-574558515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0D0E9-53D0-4A51-99BC-D4CFC150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E34C5B-4A53-4BAD-AECC-88C87500B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EA574-8DC7-41DF-A4B4-839E8197C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213DD-E047-4ADC-AFF9-5E9102D0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17F0E-25AC-42DB-AA46-BC4EC2E13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7F866-B184-4A26-B675-D8CEC2C0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AD9F5-1D2C-475F-9E02-6585377C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8578F-9CC2-40C5-BD58-D603FA37E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2015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监督体系构成\n## 1.我国监督体系概述及其重要性\n### 1.1监督体系的定义与构成要素\n### 1.2监督体系在社会治理中的作用\n### 1.3我国监督体系的发展历程\n## 2.我国监督体系的主体及职责\n### 2.1国家机关的监督职责与权限\n### 2.2社会团体的监督职责与权限\n### 2.3人民群众的监督职责与渠道\n## 3.我国监督体系的法律制度保障\n### 3.1宪法和法律对监督体系的规定\n### 3.2监督法律法规的实施与执行\n### 3.3法律监督在监督体系中的重要性\n## 4.我国监督体系的工作机制与程序\n### 4.1监督信息的收集与处理\n### 4.2监督工作的开展与实施\n### 4.3监督结果的反馈与运用\n## 5.我国监督体系的挑战与改进措施\n### 5.1当前监督体系面临的挑战\n### 5.2加强监督体系建设的必要性\n### 5.3改进监督体系的具体措施与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我国监督体系构成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我国监督体系概述及其重要性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是指一个国家或地区为实现政治、经济、社会目标，对各类权力运行进行制约、监督和规范的各种制度、机构和程序的总和。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涉及到政治、经济、文化、社会等多个领域，包括国家监督、社会监督、自我监督等多种监督形式。</a:t>
                </a:r>
                <a:endParaRPr/>
              </a:p>
            </p:txBody>
          </p:sp>
          <p:sp>
            <p:nvSpPr>
              <p:cNvPr id="17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监督体系的定义</a:t>
                </a:r>
                <a:endParaRPr/>
              </a:p>
            </p:txBody>
          </p:sp>
          <p:sp>
            <p:nvSpPr>
              <p:cNvPr id="17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监督主体：包括国家机关、社会团体、人民群众等，负责对权力运行进行监督。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监督对象：包括国家机关、企事业单位、社会组织等，其权力运行需要受到监督。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监督内容：主要是对权力运行的合法性、合规性、有效性进行监督。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监督方式：包括立法监督、行政监督、司法监督、社会监督等多种方式。</a:t>
                </a:r>
                <a:endParaRPr/>
              </a:p>
            </p:txBody>
          </p:sp>
          <p:sp>
            <p:nvSpPr>
              <p:cNvPr id="18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监督体系的构成要素</a:t>
                </a:r>
                <a:endParaRPr/>
              </a:p>
            </p:txBody>
          </p:sp>
          <p:sp>
            <p:nvSpPr>
              <p:cNvPr id="18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监督体系的定义与构成要素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监督体系在社会治理中的作用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制约和预防权力滥用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通过监督体系的运作，确保权力运行在合法、合规的轨道上，防止权力滥用、腐败现象的发生。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维护社会公平正义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监督体系可以及时发现和纠正不公平、不公正的现象，维护社会公平正义，保障人民群众的权益。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促进社会和谐稳定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监督体系可以有效地化解社会矛盾，促进社会和谐稳定，为经济社会发展创造良好的社会环境。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明清时期的监察制度</a:t>
                </a:r>
                <a:endParaRPr/>
              </a:p>
            </p:txBody>
          </p:sp>
          <p:sp>
            <p:nvSpPr>
              <p:cNvPr id="20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明清时期，我国实行了较为严密的监察制度，对中央和地方官员进行监督，以维护政治稳定。</a:t>
                </a:r>
                <a:endParaRPr/>
              </a:p>
            </p:txBody>
          </p:sp>
        </p:grpSp>
        <p:grpSp>
          <p:nvGrpSpPr>
            <p:cNvPr id="20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中华民国时期的监察院</a:t>
                </a:r>
                <a:endParaRPr/>
              </a:p>
            </p:txBody>
          </p:sp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中华民国时期，设立了监察院，负责对国家机关和官员进行监督，保障民主制度的实施。</a:t>
                </a:r>
                <a:endParaRPr/>
              </a:p>
            </p:txBody>
          </p:sp>
        </p:grpSp>
        <p:grpSp>
          <p:nvGrpSpPr>
            <p:cNvPr id="21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新中国的监督体系建设</a:t>
                </a:r>
                <a:endParaRPr/>
              </a:p>
            </p:txBody>
          </p:sp>
          <p:sp>
            <p:nvSpPr>
              <p:cNvPr id="21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新中国成立后，特别是改革开放以来，我国逐步建立了比较完善的监督体系，包括人大监督、行政监督、司法监督等多种监督形式，为经济社会发展提供了有力保障。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我国监督体系的发展历程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我国监督体系的主体及职责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0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1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2" name="椭圆 6"/>
          <p:cNvSpPr>
            <a:spLocks noChangeAspect="1"/>
          </p:cNvSpPr>
          <p:nvPr/>
        </p:nvSpPr>
        <p:spPr>
          <a:xfrm>
            <a:off x="7098206" y="2486692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3" name="椭圆 7"/>
          <p:cNvSpPr>
            <a:spLocks noChangeAspect="1"/>
          </p:cNvSpPr>
          <p:nvPr/>
        </p:nvSpPr>
        <p:spPr>
          <a:xfrm>
            <a:off x="7098206" y="406411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4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774853"/>
            <a:ext cx="3412534" cy="6083210"/>
            <a:chOff x="7387465" y="774853"/>
            <a:chExt cx="3412534" cy="6083210"/>
          </a:xfrm>
        </p:grpSpPr>
        <p:grpSp>
          <p:nvGrpSpPr>
            <p:cNvPr id="226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人大及其常委会的监督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人大及其常委会享有立法权、决定权、任免权等，可以通过听取工作报告、执法检查、质询等方式，对国家行政机关、审判机关、检察机关进行监督。</a:t>
                </a:r>
                <a:endParaRPr/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7387465" y="2354206"/>
              <a:ext cx="3412534" cy="1345151"/>
              <a:chOff x="7387465" y="2354206"/>
              <a:chExt cx="3412534" cy="1345151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2354206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政府及其部门的监督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754316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政府及其部门负责行政管理工作，可以通过行政监察、审计监督等方式，对下属部门、企事业单位进行监督。</a:t>
                </a:r>
                <a:endParaRPr/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7387465" y="3933559"/>
              <a:ext cx="3412534" cy="1345151"/>
              <a:chOff x="7387465" y="3933559"/>
              <a:chExt cx="3412534" cy="1345151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933559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审判机关的监督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333669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审判机关享有审判权，可以通过审判活动，对行政机关、企事业单位、公民的行为进行监督。</a:t>
                </a:r>
                <a:endParaRPr/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检察机关的监督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检察机关享有检察权，可以通过侦查、起诉、监督等方式，对国家行政机关、审判机关、企事业单位进行监督。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国家机关的监督职责与权限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工会、共青团、妇联等社会团体可以代表和维护特定群体的权益，通过参与政治活动、反映民意、提出建议等方式，对国家机关进行监督。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工会、共青团、妇联等社会团体的监督</a:t>
                </a:r>
                <a:endParaRPr/>
              </a:p>
            </p:txBody>
          </p:sp>
        </p:grpSp>
        <p:grpSp>
          <p:nvGrpSpPr>
            <p:cNvPr id="24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行业协会、商会等社会团体可以对本行业的企事业单位进行监督，规范行业行为，维护市场秩序。</a:t>
                </a:r>
                <a:endParaRPr/>
              </a:p>
            </p:txBody>
          </p:sp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行业协会、商会等社会团体的监督</a:t>
                </a:r>
                <a:endParaRPr/>
              </a:p>
            </p:txBody>
          </p:sp>
        </p:grpSp>
        <p:grpSp>
          <p:nvGrpSpPr>
            <p:cNvPr id="24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公益组织可以对社会公共利益进行监督，通过开展公益活动、揭露社会问题、推动政策完善等方式，对社会进行监督。</a:t>
                </a:r>
                <a:endParaRPr/>
              </a:p>
            </p:txBody>
          </p:sp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公益组织的监督</a:t>
                </a:r>
                <a:endParaRPr/>
              </a:p>
            </p:txBody>
          </p:sp>
        </p:grpSp>
      </p:grpSp>
      <p:pic>
        <p:nvPicPr>
          <p:cNvPr id="25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社会团体的监督职责与权限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人民群众的监督职责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人民群众是国家的主人，享有监督权，可以通过参与政治活动、反映民意、提出建议等方式，对国家机关、企事业单位进行监督。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人民群众的监督渠道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人民群众可以通过信访、举报、申诉等方式，向国家机关反映问题，进行监督。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人民群众可以通过媒体、网络等渠道，发表意见和建议，进行监督。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人民群众可以通过参与社区活动、评议干部等方式，对基层工作进行监督。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人民群众的监督职责与渠道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我国监督体系的法律制度保障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宪法和法律对监督体系的规定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宪法对监督体系的规定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宪法明确规定了国家权力机关、行政机关、审判机关、检察机关的职责和权限，为监督体系的运行提供了宪法依据。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法律对监督体系的规定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国家制定了一系列法律，如《监察法》、《审计法》、《行政监察法》等，对监督体系的运行进行了具体规定。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https://d.book118.com/657120156003006046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我国监督体系构成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2024-09-20T23:02:08.866</cp:lastPrinted>
  <dcterms:created xsi:type="dcterms:W3CDTF">2024-09-20T15:02:08Z</dcterms:created>
  <dcterms:modified xsi:type="dcterms:W3CDTF">2024-09-20T15:02:10Z</dcterms:modified>
</cp:coreProperties>
</file>