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FCB1DA-15B4-4629-96D0-FB6EE2385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E7167-F343-483F-AE75-3B6D5EBB1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514458-963C-4B16-BCFF-66B067534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9BF9B1-8A18-4094-8241-ED4B0C775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78E28E-C053-481F-9475-154DE6478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CEA37A-2BBD-4073-B3F1-AE813F3B6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207E9B-3B26-4379-8E70-37B33B32B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F9B800-1809-444B-B6F5-6088D33D3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EC0940-63F5-4A56-8DAE-CA70506CA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39351-2E81-4F11-B164-C37456007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5E0B79-864E-43F2-B3AB-8F40AD975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12110004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女工委员工作总结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工作亮点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工作不足与反思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分析当前女工面临的问题和困境，如就业歧视、职业发展瓶颈等。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女工现状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阐述女工委员工作的重要性和紧迫性，以满足社会对性别平等的期望。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介绍所在组织对女工委员工作的关注和支持，为工作顺利开展提供有力保障。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337" b="1233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844" b="1184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提高女工权益保护意识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通过宣传和教育，增强女工对自身权益的认知和维护能力。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促进女工职业发展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搭建平台，提供培训和支持，推动女工在职业领域取得更多成就。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营造性别平等氛围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倡导性别平等理念，消除性别歧视，构建和谐的工作环境。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907" r="990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709" r="1470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深入了解相关法律法规和政策，为女工权益保护提供政策支持和指导。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政策研究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组织各类活动，宣传性别平等理念，提高女工在社会上的认知度和影响力。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为女工提供法律咨询、职业规划等方面的服务，帮助她们解决实际问题。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咨询服务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定期开展女工权益保护、职业发展等方面的调查研究，为政策制定和工作改进提供参考依据。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调查研究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工作职责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296" r="2529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027" r="1602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7974" r="79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女工权益保障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定期组织女工学习相关法律法规，提高女工权益保护意识。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监督企业与女工签订劳动合同，确保女工权益得到有效保障。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推动企业为女工参加工伤保险，降低女工在工作中的风险。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倡导企业消除性别歧视，确保男女同工同酬，平等对待。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法律法规宣传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劳动合同签订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工伤保险参保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禁止性别歧视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节日庆祝活动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技能培训活动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心理健康讲座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互助交流活动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女工活动组织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8302" r="1830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31" r="1663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31" r="1663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在“三八”妇女节等节日组织庆祝活动，丰富女工的文体生活。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举办各类技能培训活动，提升女工的职业技能水平，增强就业竞争力。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邀请专业心理咨询师为女工开展心理健康讲座，关爱女工身心健康。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搭建女工互助交流平台，鼓励女工分享经验，增进彼此了解与支持。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积极倾听女工在工作、生活中遇到的问题和困难，了解她们的需求。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倾听女工诉求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沟通协调解决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法律援助服务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跟踪反馈效果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主动与企业沟通协商，争取为女工解决实际问题，如调整工作时间、改善工作环境等。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为女工提供法律援助服务，帮助她们维护自身合法权益。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对已解决的问题进行跟踪反馈，确保问题得到妥善解决，防止问题反弹。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女工问题解决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工作亮点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https://d.book118.com/657121100043006025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2024-08-29T18:11:57.474</cp:lastPrinted>
  <dcterms:created xsi:type="dcterms:W3CDTF">2024-08-29T10:11:57Z</dcterms:created>
  <dcterms:modified xsi:type="dcterms:W3CDTF">2024-08-29T10:11:59Z</dcterms:modified>
</cp:coreProperties>
</file>