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81B46-0C2D-46AC-817F-308379B5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6B666-82D1-4A2A-8861-612B4A2F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E5993-9163-4558-BB11-A95D990D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F36C9-86F9-4806-8E6E-168ECA423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760FB-7617-45F2-98E0-9F2A282D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DC8ED-4750-4668-91B5-0AF111AF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7ED43-5019-4A83-AC09-832EE2CF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F410E-4704-40BC-8061-C51A71CA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010BB-D91F-4B3C-A93D-69F5843D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A95B3-28BF-43E5-9ECE-1D1B99E93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495F0-5346-4F56-AC6C-C67B22A6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111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打造全面发展的职业教育体系解读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职业教育体系现状及问题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全面发展理念与职业教育融合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构建多元化课程体系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提升师资队伍素质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加强校企合作与产教融合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完善评价机制与激励机制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职业教育体系现状及问题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39" r="293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我国职业教育体系主要由中等职业学校、高等职业学校以及各类培训机构组成，涵盖了从初级到高级的不同层次和类型。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职业教育体系构成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近年来，我国职业教育发展迅速，规模不断扩大，质量稳步提升，为经济社会发展提供了有力的人才保障。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当前职业教育体系概述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教学内容与市场需求脱节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一些职业学校的教学内容陈旧，未能及时跟上市场需求的变化，导致学生毕业后难以找到合适的工作。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部分职业学校缺乏优秀的师资力量，影响了教学质量和学生的学习成果。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优质教育资源相对匮乏，且分布不均衡，导致部分地区和学校的职业教育水平相对较低。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随着经济社会的快速发展和产业结构的不断调整，职业教育需要不断适应新的市场需求和变化，加强教学改革和创新。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国家高度重视职业教育发展，出台了一系列政策措施，为职业教育的改革和发展提供了有力支持。同时，新技术、新产业的不断涌现也为职业教育带来了新的发展机遇。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全面发展理念与职业教育融合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7" b="27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指个体在德、智、体、美等多方面得到充分、自由、和谐的发展，成为具有健全人格和全面素质的人。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培养具备职业知识、技能和职业素养的全面发展的人才，满足社会经济发展对高素质劳动者的需求。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全面发展理念解读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人的全面发展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职业教育通过系统的课程学习和实践操作，使学生掌握专业知识和技能，为全面发展提供基础。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知识传授与技能培养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职业教育注重培养学生的职业道德、职业精神和职业习惯，提高学生的综合职业素养。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职业教育紧密结合市场需求，提高学生的就业竞争力和创业能力，为学生的全面发展提供更多机会。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促进就业与创业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职业教育在全面发展中作用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深化产教融合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推进课程改革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融合策略与路径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加强学校与企业、行业的合作，共同制定人才培养方案，实现人才培养与产业需求的紧密对接。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加大实践教学比重，通过校内外实训基地建设、企业实习等方式，提高学生的实践能力和职业素养。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以全面发展理念为指导，优化课程设置，加强通识教育，提高学生的综合素质和跨界能力。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培养具备全面发展理念和实践能力的双师型教师，提升职业教育的整体质量。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构建多元化课程体系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学生全面发展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注重学生知识、技能和职业素养的全面提升，设置通识教育课程、专业基础课程、专业核心课程和实践课程。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以教育教学改革为引领，推动课程设置的创新，提高教育教学质量和效果。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市场需求导向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紧密围绕行业发展趋势和市场需求，设置与职业岗位对接的专业课程。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专业基础课程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针对专业所需的基础知识和技能进行设置，为后续专业核心课程的学习奠定基础。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包括实验、实训、实习等实践性教学环节，旨在提高学生的实践能力和职业素养。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专业核心课程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紧密对接职业岗位需求，设置专业核心课程，培养学生掌握必备的专业知识和技能。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通识教育课程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包括思想政治、文化基础、身心健康等方面的课程，旨在培养学生基本素质和综合能力。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多元化课程体系架构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https://d.book118.com/657121114016006035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2024-09-09T09:13:15.016</cp:lastPrinted>
  <dcterms:created xsi:type="dcterms:W3CDTF">2024-09-09T01:13:15Z</dcterms:created>
  <dcterms:modified xsi:type="dcterms:W3CDTF">2024-09-09T01:13:17Z</dcterms:modified>
</cp:coreProperties>
</file>