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7D6B50-2E55-421A-BE53-F3F690192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E8E5B2-CB83-4363-AAB4-31298AFCE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B22C1E-3C89-4199-A18F-2D11973BF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ED0443-3383-4375-84A9-66F8E7AF9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2BADB1-25AC-4208-87B9-27B665DB3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0CFD4C-896A-470F-91D4-BBDABE3EF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957078-4ADA-4321-BBFC-CFA343BD5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FBDBEA-B17E-486B-97DB-149DF9402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46D6AF-79BB-4F8B-AB22-F93B2E9E7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2C9A5C-57FE-4A63-B3DE-C51B416F4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AEE94D-216E-4F84-B71C-95E608826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12114212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继续教育与社会化发展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继续教育定义与背景
 社会化发展的含义与重要性
 继续教育对社会化的影响
 社会化对继续教育的推动作用
 继续教育与社会化发展的互动关系
 案例分析与讨论
 面临的挑战与未来发展
 结论与建议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继续教育定义与背景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继续教育与社会化发展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继续教育定义与背景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1.继续教育是指在初始教育之后进行的教育活动，旨在更新、补充和提高个人的知识和技能，以适应社会、经济和科技的发展。</a:t>
            </a:r>
          </a:p>
          <a:p>
            <a:r>
              <a:t>2.继续教育是针对在职人员、专业技术人员等群体，以满足他们在职业生涯中的发展需求。</a:t>
            </a:r>
          </a:p>
          <a:p>
            <a:r>
              <a:t>3.继续教育的形式多样化，包括培训课程、研讨会、学术会议等。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继续教育的发展背景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1.随着科技的快速发展和社会的变革，人们对知识和技能的需求不断更新，继续教育的重要性日益凸显。</a:t>
            </a:r>
          </a:p>
          <a:p>
            <a:r>
              <a:t>2.全球化和信息化趋势推动了继续教育的快速发展，为人们提供了更多学习和提升的机会。</a:t>
            </a:r>
          </a:p>
          <a:p>
            <a:r>
              <a:t>3.终身学习的理念逐渐深入人心，继续教育成为个人职业发展和社会进步的重要组成部分。</a:t>
            </a:r>
          </a:p>
          <a:p>
            <a:r>
              <a:t>以上内容仅供参考，建议查阅相关文献和资料以获取更加全面和准确的信息。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继续教育的定义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社会化发展的含义与重要性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继续教育与社会化发展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社会化发展的含义与重要性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社会化发展的含义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1.社会化发展是指个体在社会环境中，通过互动、学习和适应，逐渐形成符合社会规范、价值观和行为习惯的过程。</a:t>
            </a:r>
          </a:p>
          <a:p>
            <a:r>
              <a:t>2.社会化发展不仅是个人成长的必要过程，也是社会和谐稳定的关键因素。</a:t>
            </a:r>
          </a:p>
          <a:p>
            <a:r>
              <a:t>3.在现代社会，社会化发展更需要注重个性与创新的平衡，以适应快速变化的社会环境。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社会化发展的重要性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1.社会化发展有助于个体提升自我认知，形成良好的社会角色和责任感。</a:t>
            </a:r>
          </a:p>
          <a:p>
            <a:r>
              <a:t>2.社会化发展有助于增进社会和谐，减少社会冲突和矛盾。</a:t>
            </a:r>
          </a:p>
          <a:p>
            <a:r>
              <a:t>3.社会化发展是文化传承和社会进步的重要途径，有助于推动社会持续创新和发展。</a:t>
            </a:r>
          </a:p>
          <a:p>
            <a:r>
              <a:t>以上内容仅供参考，建议查阅相关文献和资料以获取更加全面和准确的信息。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继续教育对社会化的影响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继续教育与社会化发展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继续教育对社会化的影响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继续教育提升社会化能力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1.继续教育可以提高个人的专业技能和知识水平，从而提升其在社会中的竞争力，更好地适应社会发展的需要。</a:t>
            </a:r>
          </a:p>
          <a:p>
            <a:r>
              <a:t>2.通过继续教育，人们可以不断更新自己的知识体系，了解最新的行业发展趋势和技术前沿，从而更好地融入社会。</a:t>
            </a:r>
          </a:p>
          <a:p>
            <a:r>
              <a:t>3.继续教育还有助于拓宽人们的社交圈子，增强社交能力，提升人在社会发展中的适应性。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继续教育促进社会公平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1.继续教育可以为那些未能接受高等教育的人提供学习机会，减少教育不公平现象，促进社会公平。</a:t>
            </a:r>
          </a:p>
          <a:p>
            <a:r>
              <a:t>2.通过继续教育，人们可以在职业生涯中持续学习和进步，避免因为教育程度不同而导致的社会阶层固化。</a:t>
            </a:r>
          </a:p>
          <a:p>
            <a:r>
              <a:t>3.继续教育机构的多样性和灵活性，使得更多人有机会接受教育，有利于缩小社会贫富差距。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继续教育对社会化的影响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继续教育推动社会经济发展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1.继续教育可以提高劳动者的生产效率和创新能力，推动社会经济的发展。</a:t>
            </a:r>
          </a:p>
          <a:p>
            <a:r>
              <a:t>2.继续教育可以为新兴行业和领域提供人才支持，促进产业结构升级和经济发展。</a:t>
            </a:r>
          </a:p>
          <a:p>
            <a:r>
              <a:t>3.通过继续教育，人们可以不断提升自己的能力，为社会创造更多的价值，推动社会的进步和发展。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社会化对继续教育的推动作用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继续教育与社会化发展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社会化对继续教育的推动作用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社会化对继续教育需求的推动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1.社会职业发展需求：随着社会的快速发展和职业分工的细化，对专业技能和知识的要求不断提高，推动了继续教育的需求增长。</a:t>
            </a:r>
          </a:p>
          <a:p>
            <a:r>
              <a:t>2.个人能力提升需求：社会化进程中，个人为了适应社会发展和提升竞争力，对继续教育的需求逐渐增加。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社会化对继续教育形式的推动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1.在线教育的兴起：社会化进程中，网络技术的普及使得在线教育成为继续教育的重要形式，满足了更多人随时随地学习的需求。</a:t>
            </a:r>
          </a:p>
          <a:p>
            <a:r>
              <a:t>2.社群学习的流行：社交媒体等社会化工具的出现，使得社群学习成为继续教育的新形式，通过互动交流提高学习效果。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社会化对继续教育的推动作用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社会化对继续教育内容的推动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1.课程设置的社会化：继续教育的课程内容更加注重社会需求，以培养符合社会需要的人才为目标。</a:t>
            </a:r>
          </a:p>
          <a:p>
            <a:r>
              <a:t>2.知识更新的加速：社会化进程中，知识更新速度加快，继续教育内容需要不断调整和更新，以适应社会发展的需要。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社会化对继续教育模式的推动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1.个性化学习的重视：社会化进程中，个性化需求得到更多关注，继续教育模式逐渐转向个性化学习，满足不同学员的需求。</a:t>
            </a:r>
          </a:p>
          <a:p>
            <a:r>
              <a:t>2.合作学习的普及：社会化使得合作学习成为继续教育的重要模式，通过学员间的互动交流，提高学习效果和合作能力。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社会化对继续教育的推动作用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社会化对继续教育管理的推动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1.管理方式的创新：社会化对继续教育管理方式提出了新的要求，需要更加灵活、高效的管理方式以适应社会化的需求。</a:t>
            </a:r>
          </a:p>
          <a:p>
            <a:r>
              <a:t>2.质量保障的强化：社会化进程中，继续教育的质量保障受到更多关注，需要建立完善的质量保障体系以确保教育效果。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社会化对继续教育发展的推动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1.政策法规的完善：社会化进程中，政府对继续教育的重视程度提高，制定了一系列政策法规以促进继续教育的发展。</a:t>
            </a:r>
          </a:p>
          <a:p>
            <a:r>
              <a:t>2.社会认知的提高：随着社会对人才需求的提高和个人发展需求的增加，社会对继续教育的认知度和重视程度不断提高，为继续教育的发展提供了良好的社会环境。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继续教育与社会化发展的互动关系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继续教育与社会化发展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https://d.book118.com/657121142126006032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继续教育定义与背景</vt:lpstr>
      <vt:lpstr> 继续教育定义与背景</vt:lpstr>
      <vt:lpstr> 社会化发展的含义与重要性</vt:lpstr>
      <vt:lpstr> 社会化发展的含义与重要性</vt:lpstr>
      <vt:lpstr> 继续教育对社会化的影响</vt:lpstr>
      <vt:lpstr> 继续教育对社会化的影响</vt:lpstr>
      <vt:lpstr> 继续教育对社会化的影响</vt:lpstr>
      <vt:lpstr> 社会化对继续教育的推动作用</vt:lpstr>
      <vt:lpstr> 社会化对继续教育的推动作用</vt:lpstr>
      <vt:lpstr> 社会化对继续教育的推动作用</vt:lpstr>
      <vt:lpstr> 社会化对继续教育的推动作用</vt:lpstr>
      <vt:lpstr> 继续教育与社会化发展的互动关系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2024-09-05T16:04:39.777</cp:lastPrinted>
  <dcterms:created xsi:type="dcterms:W3CDTF">2024-09-05T08:04:39Z</dcterms:created>
  <dcterms:modified xsi:type="dcterms:W3CDTF">2024-09-05T08:04:42Z</dcterms:modified>
</cp:coreProperties>
</file>