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0A254-112B-4CCB-BB61-E7FC416F5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55913-9A7C-457D-B944-96B956D9E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5F172-8CCB-4B86-BA20-B6B0E8A07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61B7A-AE8F-4EE1-BE57-94AB2A2E6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AC49A-B092-4389-9B05-B93139EBD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69F80D-CF0E-474D-A724-D803AD170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65463D-BE86-473C-A51F-2671A580D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81554E-C40E-4A4E-B12E-8E1558AD2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7C58A-9699-41FB-92F5-18705BBCE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F89E20-6068-486C-8D94-5698DEB1F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0C161-468C-41F9-8DF6-1B91439C8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23021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儿童肺炎查房PPT\n## 1.儿童肺炎的基本概念与病因\n### 1.1儿童肺炎的定义与分类\n### 1.2儿童肺炎的病原体及流行病学\n### 1.3儿童肺炎的发病机制与病理生理\n## 2.儿童肺炎的临床表现与诊断\n### 2.1儿童肺炎的临床症状与体征\n### 2.2儿童肺炎的影像学检查\n### 2.3儿童肺炎的实验室检查与诊断方法\n## 3.儿童肺炎的治疗与护理\n### 3.1儿童肺炎的药物治疗与抗生素选择\n### 3.2儿童肺炎的液体与营养支持治疗\n### 3.3儿童肺炎的护理与并发症预防\n## 4.儿童肺炎的预防与疫苗接种\n### 4.1儿童肺炎的预防措施与生活卫生\n### 4.2儿童肺炎的疫苗接种与免疫程序\n### 4.3儿童肺炎的疫苗效果与安全性\n## 5.儿童肺炎的病例分析与经验分享\n### 5.1儿童肺炎的典型病例分析\n### 5.2儿童肺炎的诊治过程中的经验分享\n### 5.3儿童肺炎的预防与控制的策略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儿童肺炎查房PPT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0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儿童肺炎的基本概念与病因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儿童肺炎的定义</a:t>
                </a:r>
                <a:endParaRPr/>
              </a:p>
            </p:txBody>
          </p:sp>
          <p:sp>
            <p:nvSpPr>
              <p:cNvPr id="1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肺炎是指肺部组织发炎的病状，儿童肺炎特指18岁以下儿童的肺炎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儿童肺炎可以由多种原因引起，如病毒、细菌、真菌等</a:t>
                </a:r>
                <a:endParaRPr/>
              </a:p>
            </p:txBody>
          </p:sp>
          <p:sp>
            <p:nvSpPr>
              <p:cNvPr id="1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儿童肺炎的分类</a:t>
                </a:r>
                <a:endParaRPr/>
              </a:p>
            </p:txBody>
          </p:sp>
          <p:sp>
            <p:nvSpPr>
              <p:cNvPr id="1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根据病因分类：病毒性肺炎、细菌性肺炎、真菌性肺炎等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根据病程分类：急性肺炎、迁延性肺炎、慢性肺炎等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根据病变部位分类：大叶性肺炎、小叶性肺炎、间质性肺炎等</a:t>
                </a:r>
                <a:endParaRPr/>
              </a:p>
            </p:txBody>
          </p:sp>
          <p:sp>
            <p:nvSpPr>
              <p:cNvPr id="1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儿童肺炎的定义与分类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儿童肺炎的病原体及流行病学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儿童肺炎的病原体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病毒：如流感病毒、呼吸道合胞病毒、腺病毒等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细菌：如肺炎链球菌、金黄色葡萄球菌、流感嗜血杆菌等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真菌：如念珠菌、曲霉菌、隐球菌等</a:t>
                </a:r>
                <a:endParaRPr/>
              </a:p>
            </p:txBody>
          </p:sp>
          <p:pic>
            <p:nvPicPr>
              <p:cNvPr id="1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儿童肺炎的流行病学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高发年龄：儿童肺炎高发年龄为3个月至5岁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高发季节：儿童肺炎高发季节为冬季和春季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地理分布：儿童肺炎的发病率在不同地区存在差异，可能与气候、环境等因素有关</a:t>
                </a:r>
                <a:endParaRPr/>
              </a:p>
            </p:txBody>
          </p:sp>
          <p:pic>
            <p:nvPicPr>
              <p:cNvPr id="1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儿童肺炎的发病机制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感染途径：病原体通过呼吸道进入肺部，引起肺部组织发炎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发病过程：病原体感染肺部后，引发炎症反应，导致肺泡、支气管黏膜受损，出现咳嗽、喘息等症状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儿童肺炎的病理生理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炎症反应：肺部感染后，炎症细胞聚集，释放炎症因子，引起肺泡壁水肿、充血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肺功能受损：炎症反应导致肺泡壁增厚、肺泡腔变小，影响肺功能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缺氧和二氧化碳潴留：肺功能受损后，氧气吸入减少，二氧化碳排出受阻，导致缺氧和二氧化碳潴留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儿童肺炎的发病机制与病理生理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儿童肺炎的临床表现与诊断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儿童肺炎的临床症状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发热：体温升高，可达38℃以上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咳嗽：咳嗽频繁，初期为干咳，后期可咳痰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喘息：呼吸急促，可伴有喘息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呼吸困难：病情严重时出现呼吸困难，表现为鼻翼扇动、三凹征等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儿童肺炎的体征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呼吸音减弱：肺部感染部位呼吸音减弱或消失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干湿啰音：咳嗽时可闻及干湿啰音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心率增快：体温升高、缺氧等因素导致心率增快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肝脏肿大：肺部感染可引起肝脏肿大，表现为肋下缘触诊不满意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儿童肺炎的临床症状与体征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儿童肺炎的影像学检查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11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X线检查：胸部X线检查是儿童肺炎的常用诊断方法，可显示肺部炎症浸润、肺泡充气不全等病变</a:t>
                </a:r>
                <a:endParaRPr/>
              </a:p>
            </p:txBody>
          </p:sp>
          <p:cxnSp>
            <p:nvCxnSpPr>
              <p:cNvPr id="21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16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CT检查：对于病情严重或X线检查结果不明确的儿童肺炎，可进行胸部CT检查，以了解肺部病变具体情况</a:t>
                </a:r>
                <a:endParaRPr/>
              </a:p>
            </p:txBody>
          </p:sp>
        </p:grpSp>
        <p:grpSp>
          <p:nvGrpSpPr>
            <p:cNvPr id="221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超声检查：对于怀疑有胸腔积液、脓胸等并发症的儿童肺炎，可进行胸部超声检查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28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2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血液检查：血常规检查可了解白细胞计数、中性粒细胞比例等，评估感染严重程度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痰液检查：痰液培养可检测病原体，有助于明确感染类型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动脉血气分析：动脉血气分析可了解血氧分压、二氧化碳分压等指标，评估缺氧和二氧化碳潴留情况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免疫学检查：免疫学检查可检测病原体特异性抗体，有助于诊断和鉴别诊断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儿童肺炎的实验室检查与诊断方法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儿童肺炎的治疗与护理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https://d.book118.com/657123021010006054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儿童肺炎查房PPT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2024-09-28T04:09:56.977</cp:lastPrinted>
  <dcterms:created xsi:type="dcterms:W3CDTF">2024-09-27T20:09:56Z</dcterms:created>
  <dcterms:modified xsi:type="dcterms:W3CDTF">2024-09-27T20:09:58Z</dcterms:modified>
</cp:coreProperties>
</file>