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9144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image" Target="../media/image10.png" /><Relationship Id="rId11" Type="http://schemas.openxmlformats.org/officeDocument/2006/relationships/image" Target="../media/image11.png" /><Relationship Id="rId12" Type="http://schemas.openxmlformats.org/officeDocument/2006/relationships/image" Target="../media/image12.png" /><Relationship Id="rId13" Type="http://schemas.openxmlformats.org/officeDocument/2006/relationships/image" Target="../media/image13.png" /><Relationship Id="rId14" Type="http://schemas.openxmlformats.org/officeDocument/2006/relationships/image" Target="../media/image14.png" /><Relationship Id="rId15" Type="http://schemas.openxmlformats.org/officeDocument/2006/relationships/image" Target="../media/image15.jpeg" /><Relationship Id="rId16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79017B-4DC5-4790-AF16-95DC1779D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3B4C6C-0D4B-4A99-83BE-061EC329F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FE88FF-4406-40CC-B604-4DC9F4C2A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123CD2-C4E0-45AE-AE63-5491B458A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B7847D-0494-4250-AD8E-61BA28FCE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32E87A-3DB9-449D-91E3-BC943482E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C87263-CE22-4295-9AAB-D22F82672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311F46-D8CD-465E-B783-5830CF2F2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99F895-F3C3-495A-961D-50FC40924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E4C517-BE31-4201-A944-26502B292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3C4C08-58EB-4FE6-97D0-D68E8B005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FFFF99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FFFF99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0825" cy="685165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80975" y="4519612"/>
            <a:ext cx="2370455" cy="323850"/>
          </a:xfrm>
          <a:custGeom>
            <a:rect l="l" t="t" r="r" b="b"/>
            <a:pathLst>
              <a:path w="2370455" h="323850">
                <a:moveTo>
                  <a:pt x="2228375" y="323850"/>
                </a:moveTo>
                <a:lnTo>
                  <a:pt x="0" y="28575"/>
                </a:lnTo>
                <a:lnTo>
                  <a:pt x="122648" y="0"/>
                </a:lnTo>
                <a:lnTo>
                  <a:pt x="2370137" y="295275"/>
                </a:lnTo>
                <a:lnTo>
                  <a:pt x="2228375" y="32385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50874" y="4929187"/>
            <a:ext cx="1905" cy="1905"/>
          </a:xfrm>
          <a:custGeom>
            <a:rect l="l" t="t" r="r" b="b"/>
            <a:pathLst>
              <a:path w="1904" h="1904">
                <a:moveTo>
                  <a:pt x="1587" y="0"/>
                </a:moveTo>
                <a:lnTo>
                  <a:pt x="0" y="0"/>
                </a:lnTo>
                <a:lnTo>
                  <a:pt x="0" y="1587"/>
                </a:lnTo>
                <a:lnTo>
                  <a:pt x="1587" y="1587"/>
                </a:lnTo>
                <a:lnTo>
                  <a:pt x="1587" y="0"/>
                </a:lnTo>
                <a:close/>
              </a:path>
            </a:pathLst>
          </a:custGeom>
          <a:solidFill>
            <a:srgbClr val="14148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/>
          <a:stretch>
            <a:fillRect/>
          </a:stretch>
        </p:blipFill>
        <p:spPr>
          <a:xfrm>
            <a:off x="1447800" y="3625849"/>
            <a:ext cx="514350" cy="25717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04799" y="3625849"/>
            <a:ext cx="1990725" cy="1465580"/>
          </a:xfrm>
          <a:custGeom>
            <a:rect l="l" t="t" r="r" b="b"/>
            <a:pathLst>
              <a:path w="1990725" h="1465579">
                <a:moveTo>
                  <a:pt x="1352100" y="28575"/>
                </a:moveTo>
                <a:lnTo>
                  <a:pt x="1200805" y="28575"/>
                </a:lnTo>
                <a:lnTo>
                  <a:pt x="1229471" y="9525"/>
                </a:lnTo>
                <a:lnTo>
                  <a:pt x="1267693" y="0"/>
                </a:lnTo>
                <a:lnTo>
                  <a:pt x="1304322" y="9525"/>
                </a:lnTo>
                <a:lnTo>
                  <a:pt x="1352100" y="28575"/>
                </a:lnTo>
                <a:close/>
              </a:path>
              <a:path w="1990725" h="1465579">
                <a:moveTo>
                  <a:pt x="1552765" y="190500"/>
                </a:moveTo>
                <a:lnTo>
                  <a:pt x="904585" y="190500"/>
                </a:lnTo>
                <a:lnTo>
                  <a:pt x="904585" y="180975"/>
                </a:lnTo>
                <a:lnTo>
                  <a:pt x="914140" y="171450"/>
                </a:lnTo>
                <a:lnTo>
                  <a:pt x="933251" y="142875"/>
                </a:lnTo>
                <a:lnTo>
                  <a:pt x="1000140" y="95250"/>
                </a:lnTo>
                <a:lnTo>
                  <a:pt x="1095694" y="47625"/>
                </a:lnTo>
                <a:lnTo>
                  <a:pt x="1114805" y="47625"/>
                </a:lnTo>
                <a:lnTo>
                  <a:pt x="1133916" y="38100"/>
                </a:lnTo>
                <a:lnTo>
                  <a:pt x="1162583" y="28575"/>
                </a:lnTo>
                <a:lnTo>
                  <a:pt x="1418988" y="28575"/>
                </a:lnTo>
                <a:lnTo>
                  <a:pt x="1457210" y="47625"/>
                </a:lnTo>
                <a:lnTo>
                  <a:pt x="1466766" y="57150"/>
                </a:lnTo>
                <a:lnTo>
                  <a:pt x="1485876" y="66675"/>
                </a:lnTo>
                <a:lnTo>
                  <a:pt x="1533654" y="104775"/>
                </a:lnTo>
                <a:lnTo>
                  <a:pt x="1533654" y="114300"/>
                </a:lnTo>
                <a:lnTo>
                  <a:pt x="1552765" y="171450"/>
                </a:lnTo>
                <a:lnTo>
                  <a:pt x="1552765" y="190500"/>
                </a:lnTo>
                <a:close/>
              </a:path>
              <a:path w="1990725" h="1465579">
                <a:moveTo>
                  <a:pt x="565365" y="1160462"/>
                </a:moveTo>
                <a:lnTo>
                  <a:pt x="409293" y="1160462"/>
                </a:lnTo>
                <a:lnTo>
                  <a:pt x="409293" y="1046162"/>
                </a:lnTo>
                <a:lnTo>
                  <a:pt x="466625" y="1008062"/>
                </a:lnTo>
                <a:lnTo>
                  <a:pt x="476181" y="1008062"/>
                </a:lnTo>
                <a:lnTo>
                  <a:pt x="476181" y="998537"/>
                </a:lnTo>
                <a:lnTo>
                  <a:pt x="495292" y="998537"/>
                </a:lnTo>
                <a:lnTo>
                  <a:pt x="533514" y="969962"/>
                </a:lnTo>
                <a:lnTo>
                  <a:pt x="543069" y="950912"/>
                </a:lnTo>
                <a:lnTo>
                  <a:pt x="562180" y="950912"/>
                </a:lnTo>
                <a:lnTo>
                  <a:pt x="657735" y="855662"/>
                </a:lnTo>
                <a:lnTo>
                  <a:pt x="657735" y="836612"/>
                </a:lnTo>
                <a:lnTo>
                  <a:pt x="667290" y="827087"/>
                </a:lnTo>
                <a:lnTo>
                  <a:pt x="686401" y="760412"/>
                </a:lnTo>
                <a:lnTo>
                  <a:pt x="715068" y="693737"/>
                </a:lnTo>
                <a:lnTo>
                  <a:pt x="743734" y="638175"/>
                </a:lnTo>
                <a:lnTo>
                  <a:pt x="753290" y="628650"/>
                </a:lnTo>
                <a:lnTo>
                  <a:pt x="753290" y="619125"/>
                </a:lnTo>
                <a:lnTo>
                  <a:pt x="810623" y="552450"/>
                </a:lnTo>
                <a:lnTo>
                  <a:pt x="829734" y="438150"/>
                </a:lnTo>
                <a:lnTo>
                  <a:pt x="839289" y="390525"/>
                </a:lnTo>
                <a:lnTo>
                  <a:pt x="847252" y="361950"/>
                </a:lnTo>
                <a:lnTo>
                  <a:pt x="847252" y="342900"/>
                </a:lnTo>
                <a:lnTo>
                  <a:pt x="856807" y="304800"/>
                </a:lnTo>
                <a:lnTo>
                  <a:pt x="875918" y="238125"/>
                </a:lnTo>
                <a:lnTo>
                  <a:pt x="899807" y="190500"/>
                </a:lnTo>
                <a:lnTo>
                  <a:pt x="1552765" y="190500"/>
                </a:lnTo>
                <a:lnTo>
                  <a:pt x="1562320" y="161925"/>
                </a:lnTo>
                <a:lnTo>
                  <a:pt x="1562320" y="152400"/>
                </a:lnTo>
                <a:lnTo>
                  <a:pt x="1571876" y="142875"/>
                </a:lnTo>
                <a:lnTo>
                  <a:pt x="1619653" y="180975"/>
                </a:lnTo>
                <a:lnTo>
                  <a:pt x="1657875" y="200025"/>
                </a:lnTo>
                <a:lnTo>
                  <a:pt x="1667431" y="266700"/>
                </a:lnTo>
                <a:lnTo>
                  <a:pt x="1686542" y="285750"/>
                </a:lnTo>
                <a:lnTo>
                  <a:pt x="1701830" y="304800"/>
                </a:lnTo>
                <a:lnTo>
                  <a:pt x="1086139" y="304800"/>
                </a:lnTo>
                <a:lnTo>
                  <a:pt x="1079190" y="381000"/>
                </a:lnTo>
                <a:lnTo>
                  <a:pt x="1019251" y="381000"/>
                </a:lnTo>
                <a:lnTo>
                  <a:pt x="1047917" y="409575"/>
                </a:lnTo>
                <a:lnTo>
                  <a:pt x="1057473" y="428625"/>
                </a:lnTo>
                <a:lnTo>
                  <a:pt x="1067028" y="438150"/>
                </a:lnTo>
                <a:lnTo>
                  <a:pt x="1057473" y="447675"/>
                </a:lnTo>
                <a:lnTo>
                  <a:pt x="1057473" y="476250"/>
                </a:lnTo>
                <a:lnTo>
                  <a:pt x="1038362" y="533400"/>
                </a:lnTo>
                <a:lnTo>
                  <a:pt x="1019251" y="600075"/>
                </a:lnTo>
                <a:lnTo>
                  <a:pt x="1009695" y="619125"/>
                </a:lnTo>
                <a:lnTo>
                  <a:pt x="1009695" y="628650"/>
                </a:lnTo>
                <a:lnTo>
                  <a:pt x="1019251" y="628650"/>
                </a:lnTo>
                <a:lnTo>
                  <a:pt x="1019251" y="647700"/>
                </a:lnTo>
                <a:lnTo>
                  <a:pt x="1009695" y="684212"/>
                </a:lnTo>
                <a:lnTo>
                  <a:pt x="1002529" y="712787"/>
                </a:lnTo>
                <a:lnTo>
                  <a:pt x="847252" y="712787"/>
                </a:lnTo>
                <a:lnTo>
                  <a:pt x="839289" y="731837"/>
                </a:lnTo>
                <a:lnTo>
                  <a:pt x="993769" y="731837"/>
                </a:lnTo>
                <a:lnTo>
                  <a:pt x="981029" y="750887"/>
                </a:lnTo>
                <a:lnTo>
                  <a:pt x="981029" y="760412"/>
                </a:lnTo>
                <a:lnTo>
                  <a:pt x="952362" y="788987"/>
                </a:lnTo>
                <a:lnTo>
                  <a:pt x="933251" y="798512"/>
                </a:lnTo>
                <a:lnTo>
                  <a:pt x="875918" y="836612"/>
                </a:lnTo>
                <a:lnTo>
                  <a:pt x="839289" y="865187"/>
                </a:lnTo>
                <a:lnTo>
                  <a:pt x="781956" y="912812"/>
                </a:lnTo>
                <a:lnTo>
                  <a:pt x="705512" y="960437"/>
                </a:lnTo>
                <a:lnTo>
                  <a:pt x="705512" y="969962"/>
                </a:lnTo>
                <a:lnTo>
                  <a:pt x="686401" y="969962"/>
                </a:lnTo>
                <a:lnTo>
                  <a:pt x="657735" y="998537"/>
                </a:lnTo>
                <a:lnTo>
                  <a:pt x="619513" y="1017587"/>
                </a:lnTo>
                <a:lnTo>
                  <a:pt x="590847" y="1055687"/>
                </a:lnTo>
                <a:lnTo>
                  <a:pt x="581291" y="1065212"/>
                </a:lnTo>
                <a:lnTo>
                  <a:pt x="571736" y="1084262"/>
                </a:lnTo>
                <a:lnTo>
                  <a:pt x="565365" y="1160462"/>
                </a:lnTo>
                <a:close/>
              </a:path>
              <a:path w="1990725" h="1465579">
                <a:moveTo>
                  <a:pt x="899807" y="190500"/>
                </a:moveTo>
                <a:lnTo>
                  <a:pt x="895029" y="190500"/>
                </a:lnTo>
                <a:lnTo>
                  <a:pt x="904585" y="180975"/>
                </a:lnTo>
                <a:lnTo>
                  <a:pt x="899807" y="190500"/>
                </a:lnTo>
                <a:close/>
              </a:path>
              <a:path w="1990725" h="1465579">
                <a:moveTo>
                  <a:pt x="1058597" y="1246187"/>
                </a:moveTo>
                <a:lnTo>
                  <a:pt x="600402" y="1246187"/>
                </a:lnTo>
                <a:lnTo>
                  <a:pt x="856807" y="1169987"/>
                </a:lnTo>
                <a:lnTo>
                  <a:pt x="895029" y="1122362"/>
                </a:lnTo>
                <a:lnTo>
                  <a:pt x="885474" y="1074737"/>
                </a:lnTo>
                <a:lnTo>
                  <a:pt x="875918" y="1036637"/>
                </a:lnTo>
                <a:lnTo>
                  <a:pt x="875918" y="1008062"/>
                </a:lnTo>
                <a:lnTo>
                  <a:pt x="895029" y="998537"/>
                </a:lnTo>
                <a:lnTo>
                  <a:pt x="914140" y="979487"/>
                </a:lnTo>
                <a:lnTo>
                  <a:pt x="933251" y="969962"/>
                </a:lnTo>
                <a:lnTo>
                  <a:pt x="942807" y="960437"/>
                </a:lnTo>
                <a:lnTo>
                  <a:pt x="1038362" y="912812"/>
                </a:lnTo>
                <a:lnTo>
                  <a:pt x="1038362" y="903287"/>
                </a:lnTo>
                <a:lnTo>
                  <a:pt x="1047917" y="903287"/>
                </a:lnTo>
                <a:lnTo>
                  <a:pt x="1047917" y="893762"/>
                </a:lnTo>
                <a:lnTo>
                  <a:pt x="1133916" y="808037"/>
                </a:lnTo>
                <a:lnTo>
                  <a:pt x="1133916" y="798512"/>
                </a:lnTo>
                <a:lnTo>
                  <a:pt x="1153027" y="769937"/>
                </a:lnTo>
                <a:lnTo>
                  <a:pt x="1219916" y="703262"/>
                </a:lnTo>
                <a:lnTo>
                  <a:pt x="1258138" y="684212"/>
                </a:lnTo>
                <a:lnTo>
                  <a:pt x="1267693" y="609600"/>
                </a:lnTo>
                <a:lnTo>
                  <a:pt x="1248582" y="590550"/>
                </a:lnTo>
                <a:lnTo>
                  <a:pt x="1239027" y="571500"/>
                </a:lnTo>
                <a:lnTo>
                  <a:pt x="1181694" y="523875"/>
                </a:lnTo>
                <a:lnTo>
                  <a:pt x="1133916" y="457200"/>
                </a:lnTo>
                <a:lnTo>
                  <a:pt x="1114805" y="438150"/>
                </a:lnTo>
                <a:lnTo>
                  <a:pt x="1105250" y="419100"/>
                </a:lnTo>
                <a:lnTo>
                  <a:pt x="1095694" y="390525"/>
                </a:lnTo>
                <a:lnTo>
                  <a:pt x="1086139" y="352425"/>
                </a:lnTo>
                <a:lnTo>
                  <a:pt x="1086139" y="304800"/>
                </a:lnTo>
                <a:lnTo>
                  <a:pt x="1701830" y="304800"/>
                </a:lnTo>
                <a:lnTo>
                  <a:pt x="1724763" y="333375"/>
                </a:lnTo>
                <a:lnTo>
                  <a:pt x="1761393" y="400050"/>
                </a:lnTo>
                <a:lnTo>
                  <a:pt x="1770948" y="428625"/>
                </a:lnTo>
                <a:lnTo>
                  <a:pt x="1770948" y="466725"/>
                </a:lnTo>
                <a:lnTo>
                  <a:pt x="1761393" y="476250"/>
                </a:lnTo>
                <a:lnTo>
                  <a:pt x="1581431" y="476250"/>
                </a:lnTo>
                <a:lnTo>
                  <a:pt x="1552765" y="504825"/>
                </a:lnTo>
                <a:lnTo>
                  <a:pt x="1514543" y="523875"/>
                </a:lnTo>
                <a:lnTo>
                  <a:pt x="1476321" y="552450"/>
                </a:lnTo>
                <a:lnTo>
                  <a:pt x="1438099" y="571500"/>
                </a:lnTo>
                <a:lnTo>
                  <a:pt x="1447655" y="619125"/>
                </a:lnTo>
                <a:lnTo>
                  <a:pt x="1447655" y="657225"/>
                </a:lnTo>
                <a:lnTo>
                  <a:pt x="1438099" y="674687"/>
                </a:lnTo>
                <a:lnTo>
                  <a:pt x="1418988" y="684212"/>
                </a:lnTo>
                <a:lnTo>
                  <a:pt x="1409433" y="703262"/>
                </a:lnTo>
                <a:lnTo>
                  <a:pt x="1399877" y="703262"/>
                </a:lnTo>
                <a:lnTo>
                  <a:pt x="1399877" y="712787"/>
                </a:lnTo>
                <a:lnTo>
                  <a:pt x="1380766" y="741362"/>
                </a:lnTo>
                <a:lnTo>
                  <a:pt x="1342544" y="788987"/>
                </a:lnTo>
                <a:lnTo>
                  <a:pt x="1304322" y="817562"/>
                </a:lnTo>
                <a:lnTo>
                  <a:pt x="1267693" y="846137"/>
                </a:lnTo>
                <a:lnTo>
                  <a:pt x="1239027" y="874712"/>
                </a:lnTo>
                <a:lnTo>
                  <a:pt x="1143472" y="931862"/>
                </a:lnTo>
                <a:lnTo>
                  <a:pt x="1105250" y="960437"/>
                </a:lnTo>
                <a:lnTo>
                  <a:pt x="1105250" y="969962"/>
                </a:lnTo>
                <a:lnTo>
                  <a:pt x="1067028" y="989012"/>
                </a:lnTo>
                <a:lnTo>
                  <a:pt x="1057473" y="1036637"/>
                </a:lnTo>
                <a:lnTo>
                  <a:pt x="1047917" y="1141412"/>
                </a:lnTo>
                <a:lnTo>
                  <a:pt x="1114805" y="1150937"/>
                </a:lnTo>
                <a:lnTo>
                  <a:pt x="1058597" y="1246187"/>
                </a:lnTo>
                <a:close/>
              </a:path>
              <a:path w="1990725" h="1465579">
                <a:moveTo>
                  <a:pt x="1076584" y="409575"/>
                </a:moveTo>
                <a:lnTo>
                  <a:pt x="1019251" y="381000"/>
                </a:lnTo>
                <a:lnTo>
                  <a:pt x="1079190" y="381000"/>
                </a:lnTo>
                <a:lnTo>
                  <a:pt x="1076584" y="409575"/>
                </a:lnTo>
                <a:close/>
              </a:path>
              <a:path w="1990725" h="1465579">
                <a:moveTo>
                  <a:pt x="1828281" y="1189037"/>
                </a:moveTo>
                <a:lnTo>
                  <a:pt x="1809170" y="1189037"/>
                </a:lnTo>
                <a:lnTo>
                  <a:pt x="1799615" y="1169987"/>
                </a:lnTo>
                <a:lnTo>
                  <a:pt x="1780504" y="1112837"/>
                </a:lnTo>
                <a:lnTo>
                  <a:pt x="1770948" y="1093787"/>
                </a:lnTo>
                <a:lnTo>
                  <a:pt x="1770948" y="1065212"/>
                </a:lnTo>
                <a:lnTo>
                  <a:pt x="1780504" y="1046162"/>
                </a:lnTo>
                <a:lnTo>
                  <a:pt x="1790059" y="1036637"/>
                </a:lnTo>
                <a:lnTo>
                  <a:pt x="1790059" y="1017587"/>
                </a:lnTo>
                <a:lnTo>
                  <a:pt x="1780504" y="979487"/>
                </a:lnTo>
                <a:lnTo>
                  <a:pt x="1753430" y="893762"/>
                </a:lnTo>
                <a:lnTo>
                  <a:pt x="1715208" y="788987"/>
                </a:lnTo>
                <a:lnTo>
                  <a:pt x="1705653" y="741362"/>
                </a:lnTo>
                <a:lnTo>
                  <a:pt x="1705653" y="712787"/>
                </a:lnTo>
                <a:lnTo>
                  <a:pt x="1629209" y="533400"/>
                </a:lnTo>
                <a:lnTo>
                  <a:pt x="1610098" y="485775"/>
                </a:lnTo>
                <a:lnTo>
                  <a:pt x="1590987" y="485775"/>
                </a:lnTo>
                <a:lnTo>
                  <a:pt x="1581431" y="476250"/>
                </a:lnTo>
                <a:lnTo>
                  <a:pt x="1761393" y="476250"/>
                </a:lnTo>
                <a:lnTo>
                  <a:pt x="1780504" y="514350"/>
                </a:lnTo>
                <a:lnTo>
                  <a:pt x="1799615" y="561975"/>
                </a:lnTo>
                <a:lnTo>
                  <a:pt x="1809170" y="609600"/>
                </a:lnTo>
                <a:lnTo>
                  <a:pt x="1818726" y="647700"/>
                </a:lnTo>
                <a:lnTo>
                  <a:pt x="1818726" y="674687"/>
                </a:lnTo>
                <a:lnTo>
                  <a:pt x="1828281" y="684212"/>
                </a:lnTo>
                <a:lnTo>
                  <a:pt x="1837837" y="703262"/>
                </a:lnTo>
                <a:lnTo>
                  <a:pt x="1856948" y="750887"/>
                </a:lnTo>
                <a:lnTo>
                  <a:pt x="1866503" y="808037"/>
                </a:lnTo>
                <a:lnTo>
                  <a:pt x="1866503" y="979487"/>
                </a:lnTo>
                <a:lnTo>
                  <a:pt x="1856948" y="1017587"/>
                </a:lnTo>
                <a:lnTo>
                  <a:pt x="1856948" y="1036637"/>
                </a:lnTo>
                <a:lnTo>
                  <a:pt x="1933391" y="1084262"/>
                </a:lnTo>
                <a:lnTo>
                  <a:pt x="1962058" y="1112837"/>
                </a:lnTo>
                <a:lnTo>
                  <a:pt x="1828281" y="1112837"/>
                </a:lnTo>
                <a:lnTo>
                  <a:pt x="1828281" y="1122362"/>
                </a:lnTo>
                <a:lnTo>
                  <a:pt x="1837837" y="1150937"/>
                </a:lnTo>
                <a:lnTo>
                  <a:pt x="1837837" y="1179512"/>
                </a:lnTo>
                <a:lnTo>
                  <a:pt x="1828281" y="1189037"/>
                </a:lnTo>
                <a:close/>
              </a:path>
              <a:path w="1990725" h="1465579">
                <a:moveTo>
                  <a:pt x="993769" y="731837"/>
                </a:moveTo>
                <a:lnTo>
                  <a:pt x="839289" y="731837"/>
                </a:lnTo>
                <a:lnTo>
                  <a:pt x="847252" y="722312"/>
                </a:lnTo>
                <a:lnTo>
                  <a:pt x="847252" y="712787"/>
                </a:lnTo>
                <a:lnTo>
                  <a:pt x="1002529" y="712787"/>
                </a:lnTo>
                <a:lnTo>
                  <a:pt x="1000140" y="722312"/>
                </a:lnTo>
                <a:lnTo>
                  <a:pt x="993769" y="731837"/>
                </a:lnTo>
                <a:close/>
              </a:path>
              <a:path w="1990725" h="1465579">
                <a:moveTo>
                  <a:pt x="686401" y="1055687"/>
                </a:moveTo>
                <a:lnTo>
                  <a:pt x="676846" y="1046162"/>
                </a:lnTo>
                <a:lnTo>
                  <a:pt x="676846" y="1027112"/>
                </a:lnTo>
                <a:lnTo>
                  <a:pt x="667290" y="998537"/>
                </a:lnTo>
                <a:lnTo>
                  <a:pt x="667290" y="989012"/>
                </a:lnTo>
                <a:lnTo>
                  <a:pt x="686401" y="969962"/>
                </a:lnTo>
                <a:lnTo>
                  <a:pt x="705512" y="969962"/>
                </a:lnTo>
                <a:lnTo>
                  <a:pt x="705512" y="1008062"/>
                </a:lnTo>
                <a:lnTo>
                  <a:pt x="695957" y="1046162"/>
                </a:lnTo>
                <a:lnTo>
                  <a:pt x="686401" y="1055687"/>
                </a:lnTo>
                <a:close/>
              </a:path>
              <a:path w="1990725" h="1465579">
                <a:moveTo>
                  <a:pt x="1962058" y="1198562"/>
                </a:moveTo>
                <a:lnTo>
                  <a:pt x="1942947" y="1189037"/>
                </a:lnTo>
                <a:lnTo>
                  <a:pt x="1933391" y="1169987"/>
                </a:lnTo>
                <a:lnTo>
                  <a:pt x="1923836" y="1141412"/>
                </a:lnTo>
                <a:lnTo>
                  <a:pt x="1914281" y="1131887"/>
                </a:lnTo>
                <a:lnTo>
                  <a:pt x="1828281" y="1112837"/>
                </a:lnTo>
                <a:lnTo>
                  <a:pt x="1962058" y="1112837"/>
                </a:lnTo>
                <a:lnTo>
                  <a:pt x="1981169" y="1131887"/>
                </a:lnTo>
                <a:lnTo>
                  <a:pt x="1981169" y="1141412"/>
                </a:lnTo>
                <a:lnTo>
                  <a:pt x="1990724" y="1160462"/>
                </a:lnTo>
                <a:lnTo>
                  <a:pt x="1990724" y="1169987"/>
                </a:lnTo>
                <a:lnTo>
                  <a:pt x="1962058" y="1169987"/>
                </a:lnTo>
                <a:lnTo>
                  <a:pt x="1971613" y="1189037"/>
                </a:lnTo>
                <a:lnTo>
                  <a:pt x="1962058" y="1198562"/>
                </a:lnTo>
                <a:close/>
              </a:path>
              <a:path w="1990725" h="1465579">
                <a:moveTo>
                  <a:pt x="450434" y="1350962"/>
                </a:moveTo>
                <a:lnTo>
                  <a:pt x="171998" y="1350962"/>
                </a:lnTo>
                <a:lnTo>
                  <a:pt x="181554" y="1341437"/>
                </a:lnTo>
                <a:lnTo>
                  <a:pt x="277108" y="1312862"/>
                </a:lnTo>
                <a:lnTo>
                  <a:pt x="238886" y="1312862"/>
                </a:lnTo>
                <a:lnTo>
                  <a:pt x="238886" y="1265237"/>
                </a:lnTo>
                <a:lnTo>
                  <a:pt x="343997" y="1150937"/>
                </a:lnTo>
                <a:lnTo>
                  <a:pt x="409293" y="1160462"/>
                </a:lnTo>
                <a:lnTo>
                  <a:pt x="565365" y="1160462"/>
                </a:lnTo>
                <a:lnTo>
                  <a:pt x="562180" y="1198562"/>
                </a:lnTo>
                <a:lnTo>
                  <a:pt x="571736" y="1198562"/>
                </a:lnTo>
                <a:lnTo>
                  <a:pt x="581291" y="1208087"/>
                </a:lnTo>
                <a:lnTo>
                  <a:pt x="600402" y="1246187"/>
                </a:lnTo>
                <a:lnTo>
                  <a:pt x="1058597" y="1246187"/>
                </a:lnTo>
                <a:lnTo>
                  <a:pt x="1052976" y="1255712"/>
                </a:lnTo>
                <a:lnTo>
                  <a:pt x="791512" y="1255712"/>
                </a:lnTo>
                <a:lnTo>
                  <a:pt x="450434" y="1350962"/>
                </a:lnTo>
                <a:close/>
              </a:path>
              <a:path w="1990725" h="1465579">
                <a:moveTo>
                  <a:pt x="1981169" y="1198562"/>
                </a:moveTo>
                <a:lnTo>
                  <a:pt x="1971613" y="1189037"/>
                </a:lnTo>
                <a:lnTo>
                  <a:pt x="1962058" y="1169987"/>
                </a:lnTo>
                <a:lnTo>
                  <a:pt x="1990724" y="1169987"/>
                </a:lnTo>
                <a:lnTo>
                  <a:pt x="1990724" y="1189037"/>
                </a:lnTo>
                <a:lnTo>
                  <a:pt x="1981169" y="1198562"/>
                </a:lnTo>
                <a:close/>
              </a:path>
              <a:path w="1990725" h="1465579">
                <a:moveTo>
                  <a:pt x="1019251" y="1312862"/>
                </a:moveTo>
                <a:lnTo>
                  <a:pt x="801067" y="1284287"/>
                </a:lnTo>
                <a:lnTo>
                  <a:pt x="791512" y="1255712"/>
                </a:lnTo>
                <a:lnTo>
                  <a:pt x="1052976" y="1255712"/>
                </a:lnTo>
                <a:lnTo>
                  <a:pt x="1019251" y="1312862"/>
                </a:lnTo>
                <a:close/>
              </a:path>
              <a:path w="1990725" h="1465579">
                <a:moveTo>
                  <a:pt x="248442" y="1436687"/>
                </a:moveTo>
                <a:lnTo>
                  <a:pt x="152887" y="1417637"/>
                </a:lnTo>
                <a:lnTo>
                  <a:pt x="162443" y="1417637"/>
                </a:lnTo>
                <a:lnTo>
                  <a:pt x="0" y="1389062"/>
                </a:lnTo>
                <a:lnTo>
                  <a:pt x="0" y="1360487"/>
                </a:lnTo>
                <a:lnTo>
                  <a:pt x="85999" y="1331912"/>
                </a:lnTo>
                <a:lnTo>
                  <a:pt x="171998" y="1350962"/>
                </a:lnTo>
                <a:lnTo>
                  <a:pt x="450434" y="1350962"/>
                </a:lnTo>
                <a:lnTo>
                  <a:pt x="382219" y="1370012"/>
                </a:lnTo>
                <a:lnTo>
                  <a:pt x="382219" y="1379537"/>
                </a:lnTo>
                <a:lnTo>
                  <a:pt x="590847" y="1408112"/>
                </a:lnTo>
                <a:lnTo>
                  <a:pt x="586069" y="1427162"/>
                </a:lnTo>
                <a:lnTo>
                  <a:pt x="267553" y="1427162"/>
                </a:lnTo>
                <a:lnTo>
                  <a:pt x="248442" y="1436687"/>
                </a:lnTo>
                <a:close/>
              </a:path>
              <a:path w="1990725" h="1465579">
                <a:moveTo>
                  <a:pt x="495292" y="1465262"/>
                </a:moveTo>
                <a:lnTo>
                  <a:pt x="267553" y="1427162"/>
                </a:lnTo>
                <a:lnTo>
                  <a:pt x="586069" y="1427162"/>
                </a:lnTo>
                <a:lnTo>
                  <a:pt x="581291" y="1446212"/>
                </a:lnTo>
                <a:lnTo>
                  <a:pt x="495292" y="1465262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4"/>
          <a:stretch>
            <a:fillRect/>
          </a:stretch>
        </p:blipFill>
        <p:spPr>
          <a:xfrm>
            <a:off x="1781174" y="3863974"/>
            <a:ext cx="493712" cy="88423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/>
          <a:stretch>
            <a:fillRect/>
          </a:stretch>
        </p:blipFill>
        <p:spPr>
          <a:xfrm>
            <a:off x="1504949" y="3673474"/>
            <a:ext cx="179387" cy="18097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/>
          <a:stretch>
            <a:fillRect/>
          </a:stretch>
        </p:blipFill>
        <p:spPr>
          <a:xfrm>
            <a:off x="1085849" y="4300537"/>
            <a:ext cx="200025" cy="17145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/>
          <a:stretch>
            <a:fillRect/>
          </a:stretch>
        </p:blipFill>
        <p:spPr>
          <a:xfrm>
            <a:off x="1495424" y="4244974"/>
            <a:ext cx="255587" cy="28416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/>
          <a:stretch>
            <a:fillRect/>
          </a:stretch>
        </p:blipFill>
        <p:spPr>
          <a:xfrm>
            <a:off x="990599" y="4586287"/>
            <a:ext cx="19050" cy="85725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/>
          <a:stretch>
            <a:fillRect/>
          </a:stretch>
        </p:blipFill>
        <p:spPr>
          <a:xfrm>
            <a:off x="693737" y="4795837"/>
            <a:ext cx="457200" cy="142875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/>
          <a:stretch>
            <a:fillRect/>
          </a:stretch>
        </p:blipFill>
        <p:spPr>
          <a:xfrm>
            <a:off x="1314449" y="4776787"/>
            <a:ext cx="104775" cy="16192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/>
          <a:stretch>
            <a:fillRect/>
          </a:stretch>
        </p:blipFill>
        <p:spPr>
          <a:xfrm>
            <a:off x="581024" y="4938712"/>
            <a:ext cx="122237" cy="66675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/>
          <a:stretch>
            <a:fillRect/>
          </a:stretch>
        </p:blipFill>
        <p:spPr>
          <a:xfrm>
            <a:off x="790574" y="5024437"/>
            <a:ext cx="104775" cy="47625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/>
          <a:stretch>
            <a:fillRect/>
          </a:stretch>
        </p:blipFill>
        <p:spPr>
          <a:xfrm>
            <a:off x="1333499" y="4633912"/>
            <a:ext cx="28575" cy="9525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/>
          <a:stretch>
            <a:fillRect/>
          </a:stretch>
        </p:blipFill>
        <p:spPr>
          <a:xfrm>
            <a:off x="847724" y="4672012"/>
            <a:ext cx="47625" cy="190500"/>
          </a:xfrm>
          <a:prstGeom prst="rect">
            <a:avLst/>
          </a:prstGeom>
        </p:spPr>
      </p:pic>
      <p:sp>
        <p:nvSpPr>
          <p:cNvPr id="33" name="bg object 33"/>
          <p:cNvSpPr/>
          <p:nvPr/>
        </p:nvSpPr>
        <p:spPr>
          <a:xfrm>
            <a:off x="850887" y="3922712"/>
            <a:ext cx="897255" cy="676275"/>
          </a:xfrm>
          <a:custGeom>
            <a:rect l="l" t="t" r="r" b="b"/>
            <a:pathLst>
              <a:path w="897255" h="676275">
                <a:moveTo>
                  <a:pt x="338150" y="379412"/>
                </a:moveTo>
                <a:lnTo>
                  <a:pt x="229692" y="436562"/>
                </a:lnTo>
                <a:lnTo>
                  <a:pt x="0" y="663575"/>
                </a:lnTo>
                <a:lnTo>
                  <a:pt x="282321" y="514350"/>
                </a:lnTo>
                <a:lnTo>
                  <a:pt x="338150" y="379412"/>
                </a:lnTo>
                <a:close/>
              </a:path>
              <a:path w="897255" h="676275">
                <a:moveTo>
                  <a:pt x="549275" y="171970"/>
                </a:moveTo>
                <a:lnTo>
                  <a:pt x="457200" y="57150"/>
                </a:lnTo>
                <a:lnTo>
                  <a:pt x="446087" y="411175"/>
                </a:lnTo>
                <a:lnTo>
                  <a:pt x="509587" y="283603"/>
                </a:lnTo>
                <a:lnTo>
                  <a:pt x="549275" y="171970"/>
                </a:lnTo>
                <a:close/>
              </a:path>
              <a:path w="897255" h="676275">
                <a:moveTo>
                  <a:pt x="742962" y="330212"/>
                </a:moveTo>
                <a:lnTo>
                  <a:pt x="525475" y="0"/>
                </a:lnTo>
                <a:lnTo>
                  <a:pt x="552462" y="138785"/>
                </a:lnTo>
                <a:lnTo>
                  <a:pt x="635012" y="245668"/>
                </a:lnTo>
                <a:lnTo>
                  <a:pt x="742962" y="330212"/>
                </a:lnTo>
                <a:close/>
              </a:path>
              <a:path w="897255" h="676275">
                <a:moveTo>
                  <a:pt x="762000" y="333375"/>
                </a:moveTo>
                <a:lnTo>
                  <a:pt x="654050" y="390525"/>
                </a:lnTo>
                <a:lnTo>
                  <a:pt x="630237" y="411162"/>
                </a:lnTo>
                <a:lnTo>
                  <a:pt x="585787" y="458787"/>
                </a:lnTo>
                <a:lnTo>
                  <a:pt x="558800" y="514350"/>
                </a:lnTo>
                <a:lnTo>
                  <a:pt x="496887" y="581025"/>
                </a:lnTo>
                <a:lnTo>
                  <a:pt x="487362" y="596900"/>
                </a:lnTo>
                <a:lnTo>
                  <a:pt x="466725" y="614362"/>
                </a:lnTo>
                <a:lnTo>
                  <a:pt x="420687" y="663575"/>
                </a:lnTo>
                <a:lnTo>
                  <a:pt x="496887" y="676275"/>
                </a:lnTo>
                <a:lnTo>
                  <a:pt x="762000" y="333375"/>
                </a:lnTo>
                <a:close/>
              </a:path>
              <a:path w="897255" h="676275">
                <a:moveTo>
                  <a:pt x="896950" y="344487"/>
                </a:moveTo>
                <a:lnTo>
                  <a:pt x="890600" y="219075"/>
                </a:lnTo>
                <a:lnTo>
                  <a:pt x="795350" y="254000"/>
                </a:lnTo>
                <a:lnTo>
                  <a:pt x="896950" y="344487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4" name="bg object 34"/>
          <p:cNvPicPr/>
          <p:nvPr/>
        </p:nvPicPr>
        <p:blipFill>
          <a:blip r:embed="rId15"/>
          <a:stretch>
            <a:fillRect/>
          </a:stretch>
        </p:blipFill>
        <p:spPr>
          <a:xfrm>
            <a:off x="685800" y="1777999"/>
            <a:ext cx="7600531" cy="39738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FFFF99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FFFF99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5.png" /><Relationship Id="rId11" Type="http://schemas.openxmlformats.org/officeDocument/2006/relationships/image" Target="../media/image6.png" /><Relationship Id="rId12" Type="http://schemas.openxmlformats.org/officeDocument/2006/relationships/image" Target="../media/image7.png" /><Relationship Id="rId13" Type="http://schemas.openxmlformats.org/officeDocument/2006/relationships/image" Target="../media/image8.png" /><Relationship Id="rId14" Type="http://schemas.openxmlformats.org/officeDocument/2006/relationships/image" Target="../media/image9.png" /><Relationship Id="rId15" Type="http://schemas.openxmlformats.org/officeDocument/2006/relationships/image" Target="../media/image10.png" /><Relationship Id="rId16" Type="http://schemas.openxmlformats.org/officeDocument/2006/relationships/image" Target="../media/image11.png" /><Relationship Id="rId17" Type="http://schemas.openxmlformats.org/officeDocument/2006/relationships/image" Target="../media/image12.png" /><Relationship Id="rId18" Type="http://schemas.openxmlformats.org/officeDocument/2006/relationships/image" Target="../media/image13.png" /><Relationship Id="rId19" Type="http://schemas.openxmlformats.org/officeDocument/2006/relationships/image" Target="../media/image14.png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image" Target="../media/image2.png" /><Relationship Id="rId8" Type="http://schemas.openxmlformats.org/officeDocument/2006/relationships/image" Target="../media/image3.png" /><Relationship Id="rId9" Type="http://schemas.openxmlformats.org/officeDocument/2006/relationships/image" Target="../media/image4.png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0825" cy="685165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80975" y="4519612"/>
            <a:ext cx="2370455" cy="323850"/>
          </a:xfrm>
          <a:custGeom>
            <a:rect l="l" t="t" r="r" b="b"/>
            <a:pathLst>
              <a:path w="2370455" h="323850">
                <a:moveTo>
                  <a:pt x="2228375" y="323850"/>
                </a:moveTo>
                <a:lnTo>
                  <a:pt x="0" y="28575"/>
                </a:lnTo>
                <a:lnTo>
                  <a:pt x="122648" y="0"/>
                </a:lnTo>
                <a:lnTo>
                  <a:pt x="2370137" y="295275"/>
                </a:lnTo>
                <a:lnTo>
                  <a:pt x="2228375" y="32385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50874" y="4929187"/>
            <a:ext cx="1905" cy="1905"/>
          </a:xfrm>
          <a:custGeom>
            <a:rect l="l" t="t" r="r" b="b"/>
            <a:pathLst>
              <a:path w="1904" h="1904">
                <a:moveTo>
                  <a:pt x="1587" y="0"/>
                </a:moveTo>
                <a:lnTo>
                  <a:pt x="0" y="0"/>
                </a:lnTo>
                <a:lnTo>
                  <a:pt x="0" y="1587"/>
                </a:lnTo>
                <a:lnTo>
                  <a:pt x="1587" y="1587"/>
                </a:lnTo>
                <a:lnTo>
                  <a:pt x="1587" y="0"/>
                </a:lnTo>
                <a:close/>
              </a:path>
            </a:pathLst>
          </a:custGeom>
          <a:solidFill>
            <a:srgbClr val="14148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8"/>
          <a:stretch>
            <a:fillRect/>
          </a:stretch>
        </p:blipFill>
        <p:spPr>
          <a:xfrm>
            <a:off x="1447800" y="3625849"/>
            <a:ext cx="514350" cy="25717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04799" y="3625849"/>
            <a:ext cx="1990725" cy="1465580"/>
          </a:xfrm>
          <a:custGeom>
            <a:rect l="l" t="t" r="r" b="b"/>
            <a:pathLst>
              <a:path w="1990725" h="1465579">
                <a:moveTo>
                  <a:pt x="1352100" y="28575"/>
                </a:moveTo>
                <a:lnTo>
                  <a:pt x="1200805" y="28575"/>
                </a:lnTo>
                <a:lnTo>
                  <a:pt x="1229471" y="9525"/>
                </a:lnTo>
                <a:lnTo>
                  <a:pt x="1267693" y="0"/>
                </a:lnTo>
                <a:lnTo>
                  <a:pt x="1304322" y="9525"/>
                </a:lnTo>
                <a:lnTo>
                  <a:pt x="1352100" y="28575"/>
                </a:lnTo>
                <a:close/>
              </a:path>
              <a:path w="1990725" h="1465579">
                <a:moveTo>
                  <a:pt x="1552765" y="190500"/>
                </a:moveTo>
                <a:lnTo>
                  <a:pt x="904585" y="190500"/>
                </a:lnTo>
                <a:lnTo>
                  <a:pt x="904585" y="180975"/>
                </a:lnTo>
                <a:lnTo>
                  <a:pt x="914140" y="171450"/>
                </a:lnTo>
                <a:lnTo>
                  <a:pt x="933251" y="142875"/>
                </a:lnTo>
                <a:lnTo>
                  <a:pt x="1000140" y="95250"/>
                </a:lnTo>
                <a:lnTo>
                  <a:pt x="1095694" y="47625"/>
                </a:lnTo>
                <a:lnTo>
                  <a:pt x="1114805" y="47625"/>
                </a:lnTo>
                <a:lnTo>
                  <a:pt x="1133916" y="38100"/>
                </a:lnTo>
                <a:lnTo>
                  <a:pt x="1162583" y="28575"/>
                </a:lnTo>
                <a:lnTo>
                  <a:pt x="1418988" y="28575"/>
                </a:lnTo>
                <a:lnTo>
                  <a:pt x="1457210" y="47625"/>
                </a:lnTo>
                <a:lnTo>
                  <a:pt x="1466766" y="57150"/>
                </a:lnTo>
                <a:lnTo>
                  <a:pt x="1485876" y="66675"/>
                </a:lnTo>
                <a:lnTo>
                  <a:pt x="1533654" y="104775"/>
                </a:lnTo>
                <a:lnTo>
                  <a:pt x="1533654" y="114300"/>
                </a:lnTo>
                <a:lnTo>
                  <a:pt x="1552765" y="171450"/>
                </a:lnTo>
                <a:lnTo>
                  <a:pt x="1552765" y="190500"/>
                </a:lnTo>
                <a:close/>
              </a:path>
              <a:path w="1990725" h="1465579">
                <a:moveTo>
                  <a:pt x="565365" y="1160462"/>
                </a:moveTo>
                <a:lnTo>
                  <a:pt x="409293" y="1160462"/>
                </a:lnTo>
                <a:lnTo>
                  <a:pt x="409293" y="1046162"/>
                </a:lnTo>
                <a:lnTo>
                  <a:pt x="466625" y="1008062"/>
                </a:lnTo>
                <a:lnTo>
                  <a:pt x="476181" y="1008062"/>
                </a:lnTo>
                <a:lnTo>
                  <a:pt x="476181" y="998537"/>
                </a:lnTo>
                <a:lnTo>
                  <a:pt x="495292" y="998537"/>
                </a:lnTo>
                <a:lnTo>
                  <a:pt x="533514" y="969962"/>
                </a:lnTo>
                <a:lnTo>
                  <a:pt x="543069" y="950912"/>
                </a:lnTo>
                <a:lnTo>
                  <a:pt x="562180" y="950912"/>
                </a:lnTo>
                <a:lnTo>
                  <a:pt x="657735" y="855662"/>
                </a:lnTo>
                <a:lnTo>
                  <a:pt x="657735" y="836612"/>
                </a:lnTo>
                <a:lnTo>
                  <a:pt x="667290" y="827087"/>
                </a:lnTo>
                <a:lnTo>
                  <a:pt x="686401" y="760412"/>
                </a:lnTo>
                <a:lnTo>
                  <a:pt x="715068" y="693737"/>
                </a:lnTo>
                <a:lnTo>
                  <a:pt x="743734" y="638175"/>
                </a:lnTo>
                <a:lnTo>
                  <a:pt x="753290" y="628650"/>
                </a:lnTo>
                <a:lnTo>
                  <a:pt x="753290" y="619125"/>
                </a:lnTo>
                <a:lnTo>
                  <a:pt x="810623" y="552450"/>
                </a:lnTo>
                <a:lnTo>
                  <a:pt x="829734" y="438150"/>
                </a:lnTo>
                <a:lnTo>
                  <a:pt x="839289" y="390525"/>
                </a:lnTo>
                <a:lnTo>
                  <a:pt x="847252" y="361950"/>
                </a:lnTo>
                <a:lnTo>
                  <a:pt x="847252" y="342900"/>
                </a:lnTo>
                <a:lnTo>
                  <a:pt x="856807" y="304800"/>
                </a:lnTo>
                <a:lnTo>
                  <a:pt x="875918" y="238125"/>
                </a:lnTo>
                <a:lnTo>
                  <a:pt x="899807" y="190500"/>
                </a:lnTo>
                <a:lnTo>
                  <a:pt x="1552765" y="190500"/>
                </a:lnTo>
                <a:lnTo>
                  <a:pt x="1562320" y="161925"/>
                </a:lnTo>
                <a:lnTo>
                  <a:pt x="1562320" y="152400"/>
                </a:lnTo>
                <a:lnTo>
                  <a:pt x="1571876" y="142875"/>
                </a:lnTo>
                <a:lnTo>
                  <a:pt x="1619653" y="180975"/>
                </a:lnTo>
                <a:lnTo>
                  <a:pt x="1657875" y="200025"/>
                </a:lnTo>
                <a:lnTo>
                  <a:pt x="1667431" y="266700"/>
                </a:lnTo>
                <a:lnTo>
                  <a:pt x="1686542" y="285750"/>
                </a:lnTo>
                <a:lnTo>
                  <a:pt x="1701830" y="304800"/>
                </a:lnTo>
                <a:lnTo>
                  <a:pt x="1086139" y="304800"/>
                </a:lnTo>
                <a:lnTo>
                  <a:pt x="1079190" y="381000"/>
                </a:lnTo>
                <a:lnTo>
                  <a:pt x="1019251" y="381000"/>
                </a:lnTo>
                <a:lnTo>
                  <a:pt x="1047917" y="409575"/>
                </a:lnTo>
                <a:lnTo>
                  <a:pt x="1057473" y="428625"/>
                </a:lnTo>
                <a:lnTo>
                  <a:pt x="1067028" y="438150"/>
                </a:lnTo>
                <a:lnTo>
                  <a:pt x="1057473" y="447675"/>
                </a:lnTo>
                <a:lnTo>
                  <a:pt x="1057473" y="476250"/>
                </a:lnTo>
                <a:lnTo>
                  <a:pt x="1038362" y="533400"/>
                </a:lnTo>
                <a:lnTo>
                  <a:pt x="1019251" y="600075"/>
                </a:lnTo>
                <a:lnTo>
                  <a:pt x="1009695" y="619125"/>
                </a:lnTo>
                <a:lnTo>
                  <a:pt x="1009695" y="628650"/>
                </a:lnTo>
                <a:lnTo>
                  <a:pt x="1019251" y="628650"/>
                </a:lnTo>
                <a:lnTo>
                  <a:pt x="1019251" y="647700"/>
                </a:lnTo>
                <a:lnTo>
                  <a:pt x="1009695" y="684212"/>
                </a:lnTo>
                <a:lnTo>
                  <a:pt x="1002529" y="712787"/>
                </a:lnTo>
                <a:lnTo>
                  <a:pt x="847252" y="712787"/>
                </a:lnTo>
                <a:lnTo>
                  <a:pt x="839289" y="731837"/>
                </a:lnTo>
                <a:lnTo>
                  <a:pt x="993769" y="731837"/>
                </a:lnTo>
                <a:lnTo>
                  <a:pt x="981029" y="750887"/>
                </a:lnTo>
                <a:lnTo>
                  <a:pt x="981029" y="760412"/>
                </a:lnTo>
                <a:lnTo>
                  <a:pt x="952362" y="788987"/>
                </a:lnTo>
                <a:lnTo>
                  <a:pt x="933251" y="798512"/>
                </a:lnTo>
                <a:lnTo>
                  <a:pt x="875918" y="836612"/>
                </a:lnTo>
                <a:lnTo>
                  <a:pt x="839289" y="865187"/>
                </a:lnTo>
                <a:lnTo>
                  <a:pt x="781956" y="912812"/>
                </a:lnTo>
                <a:lnTo>
                  <a:pt x="705512" y="960437"/>
                </a:lnTo>
                <a:lnTo>
                  <a:pt x="705512" y="969962"/>
                </a:lnTo>
                <a:lnTo>
                  <a:pt x="686401" y="969962"/>
                </a:lnTo>
                <a:lnTo>
                  <a:pt x="657735" y="998537"/>
                </a:lnTo>
                <a:lnTo>
                  <a:pt x="619513" y="1017587"/>
                </a:lnTo>
                <a:lnTo>
                  <a:pt x="590847" y="1055687"/>
                </a:lnTo>
                <a:lnTo>
                  <a:pt x="581291" y="1065212"/>
                </a:lnTo>
                <a:lnTo>
                  <a:pt x="571736" y="1084262"/>
                </a:lnTo>
                <a:lnTo>
                  <a:pt x="565365" y="1160462"/>
                </a:lnTo>
                <a:close/>
              </a:path>
              <a:path w="1990725" h="1465579">
                <a:moveTo>
                  <a:pt x="899807" y="190500"/>
                </a:moveTo>
                <a:lnTo>
                  <a:pt x="895029" y="190500"/>
                </a:lnTo>
                <a:lnTo>
                  <a:pt x="904585" y="180975"/>
                </a:lnTo>
                <a:lnTo>
                  <a:pt x="899807" y="190500"/>
                </a:lnTo>
                <a:close/>
              </a:path>
              <a:path w="1990725" h="1465579">
                <a:moveTo>
                  <a:pt x="1058597" y="1246187"/>
                </a:moveTo>
                <a:lnTo>
                  <a:pt x="600402" y="1246187"/>
                </a:lnTo>
                <a:lnTo>
                  <a:pt x="856807" y="1169987"/>
                </a:lnTo>
                <a:lnTo>
                  <a:pt x="895029" y="1122362"/>
                </a:lnTo>
                <a:lnTo>
                  <a:pt x="885474" y="1074737"/>
                </a:lnTo>
                <a:lnTo>
                  <a:pt x="875918" y="1036637"/>
                </a:lnTo>
                <a:lnTo>
                  <a:pt x="875918" y="1008062"/>
                </a:lnTo>
                <a:lnTo>
                  <a:pt x="895029" y="998537"/>
                </a:lnTo>
                <a:lnTo>
                  <a:pt x="914140" y="979487"/>
                </a:lnTo>
                <a:lnTo>
                  <a:pt x="933251" y="969962"/>
                </a:lnTo>
                <a:lnTo>
                  <a:pt x="942807" y="960437"/>
                </a:lnTo>
                <a:lnTo>
                  <a:pt x="1038362" y="912812"/>
                </a:lnTo>
                <a:lnTo>
                  <a:pt x="1038362" y="903287"/>
                </a:lnTo>
                <a:lnTo>
                  <a:pt x="1047917" y="903287"/>
                </a:lnTo>
                <a:lnTo>
                  <a:pt x="1047917" y="893762"/>
                </a:lnTo>
                <a:lnTo>
                  <a:pt x="1133916" y="808037"/>
                </a:lnTo>
                <a:lnTo>
                  <a:pt x="1133916" y="798512"/>
                </a:lnTo>
                <a:lnTo>
                  <a:pt x="1153027" y="769937"/>
                </a:lnTo>
                <a:lnTo>
                  <a:pt x="1219916" y="703262"/>
                </a:lnTo>
                <a:lnTo>
                  <a:pt x="1258138" y="684212"/>
                </a:lnTo>
                <a:lnTo>
                  <a:pt x="1267693" y="609600"/>
                </a:lnTo>
                <a:lnTo>
                  <a:pt x="1248582" y="590550"/>
                </a:lnTo>
                <a:lnTo>
                  <a:pt x="1239027" y="571500"/>
                </a:lnTo>
                <a:lnTo>
                  <a:pt x="1181694" y="523875"/>
                </a:lnTo>
                <a:lnTo>
                  <a:pt x="1133916" y="457200"/>
                </a:lnTo>
                <a:lnTo>
                  <a:pt x="1114805" y="438150"/>
                </a:lnTo>
                <a:lnTo>
                  <a:pt x="1105250" y="419100"/>
                </a:lnTo>
                <a:lnTo>
                  <a:pt x="1095694" y="390525"/>
                </a:lnTo>
                <a:lnTo>
                  <a:pt x="1086139" y="352425"/>
                </a:lnTo>
                <a:lnTo>
                  <a:pt x="1086139" y="304800"/>
                </a:lnTo>
                <a:lnTo>
                  <a:pt x="1701830" y="304800"/>
                </a:lnTo>
                <a:lnTo>
                  <a:pt x="1724763" y="333375"/>
                </a:lnTo>
                <a:lnTo>
                  <a:pt x="1761393" y="400050"/>
                </a:lnTo>
                <a:lnTo>
                  <a:pt x="1770948" y="428625"/>
                </a:lnTo>
                <a:lnTo>
                  <a:pt x="1770948" y="466725"/>
                </a:lnTo>
                <a:lnTo>
                  <a:pt x="1761393" y="476250"/>
                </a:lnTo>
                <a:lnTo>
                  <a:pt x="1581431" y="476250"/>
                </a:lnTo>
                <a:lnTo>
                  <a:pt x="1552765" y="504825"/>
                </a:lnTo>
                <a:lnTo>
                  <a:pt x="1514543" y="523875"/>
                </a:lnTo>
                <a:lnTo>
                  <a:pt x="1476321" y="552450"/>
                </a:lnTo>
                <a:lnTo>
                  <a:pt x="1438099" y="571500"/>
                </a:lnTo>
                <a:lnTo>
                  <a:pt x="1447655" y="619125"/>
                </a:lnTo>
                <a:lnTo>
                  <a:pt x="1447655" y="657225"/>
                </a:lnTo>
                <a:lnTo>
                  <a:pt x="1438099" y="674687"/>
                </a:lnTo>
                <a:lnTo>
                  <a:pt x="1418988" y="684212"/>
                </a:lnTo>
                <a:lnTo>
                  <a:pt x="1409433" y="703262"/>
                </a:lnTo>
                <a:lnTo>
                  <a:pt x="1399877" y="703262"/>
                </a:lnTo>
                <a:lnTo>
                  <a:pt x="1399877" y="712787"/>
                </a:lnTo>
                <a:lnTo>
                  <a:pt x="1380766" y="741362"/>
                </a:lnTo>
                <a:lnTo>
                  <a:pt x="1342544" y="788987"/>
                </a:lnTo>
                <a:lnTo>
                  <a:pt x="1304322" y="817562"/>
                </a:lnTo>
                <a:lnTo>
                  <a:pt x="1267693" y="846137"/>
                </a:lnTo>
                <a:lnTo>
                  <a:pt x="1239027" y="874712"/>
                </a:lnTo>
                <a:lnTo>
                  <a:pt x="1143472" y="931862"/>
                </a:lnTo>
                <a:lnTo>
                  <a:pt x="1105250" y="960437"/>
                </a:lnTo>
                <a:lnTo>
                  <a:pt x="1105250" y="969962"/>
                </a:lnTo>
                <a:lnTo>
                  <a:pt x="1067028" y="989012"/>
                </a:lnTo>
                <a:lnTo>
                  <a:pt x="1057473" y="1036637"/>
                </a:lnTo>
                <a:lnTo>
                  <a:pt x="1047917" y="1141412"/>
                </a:lnTo>
                <a:lnTo>
                  <a:pt x="1114805" y="1150937"/>
                </a:lnTo>
                <a:lnTo>
                  <a:pt x="1058597" y="1246187"/>
                </a:lnTo>
                <a:close/>
              </a:path>
              <a:path w="1990725" h="1465579">
                <a:moveTo>
                  <a:pt x="1076584" y="409575"/>
                </a:moveTo>
                <a:lnTo>
                  <a:pt x="1019251" y="381000"/>
                </a:lnTo>
                <a:lnTo>
                  <a:pt x="1079190" y="381000"/>
                </a:lnTo>
                <a:lnTo>
                  <a:pt x="1076584" y="409575"/>
                </a:lnTo>
                <a:close/>
              </a:path>
              <a:path w="1990725" h="1465579">
                <a:moveTo>
                  <a:pt x="1828281" y="1189037"/>
                </a:moveTo>
                <a:lnTo>
                  <a:pt x="1809170" y="1189037"/>
                </a:lnTo>
                <a:lnTo>
                  <a:pt x="1799615" y="1169987"/>
                </a:lnTo>
                <a:lnTo>
                  <a:pt x="1780504" y="1112837"/>
                </a:lnTo>
                <a:lnTo>
                  <a:pt x="1770948" y="1093787"/>
                </a:lnTo>
                <a:lnTo>
                  <a:pt x="1770948" y="1065212"/>
                </a:lnTo>
                <a:lnTo>
                  <a:pt x="1780504" y="1046162"/>
                </a:lnTo>
                <a:lnTo>
                  <a:pt x="1790059" y="1036637"/>
                </a:lnTo>
                <a:lnTo>
                  <a:pt x="1790059" y="1017587"/>
                </a:lnTo>
                <a:lnTo>
                  <a:pt x="1780504" y="979487"/>
                </a:lnTo>
                <a:lnTo>
                  <a:pt x="1753430" y="893762"/>
                </a:lnTo>
                <a:lnTo>
                  <a:pt x="1715208" y="788987"/>
                </a:lnTo>
                <a:lnTo>
                  <a:pt x="1705653" y="741362"/>
                </a:lnTo>
                <a:lnTo>
                  <a:pt x="1705653" y="712787"/>
                </a:lnTo>
                <a:lnTo>
                  <a:pt x="1629209" y="533400"/>
                </a:lnTo>
                <a:lnTo>
                  <a:pt x="1610098" y="485775"/>
                </a:lnTo>
                <a:lnTo>
                  <a:pt x="1590987" y="485775"/>
                </a:lnTo>
                <a:lnTo>
                  <a:pt x="1581431" y="476250"/>
                </a:lnTo>
                <a:lnTo>
                  <a:pt x="1761393" y="476250"/>
                </a:lnTo>
                <a:lnTo>
                  <a:pt x="1780504" y="514350"/>
                </a:lnTo>
                <a:lnTo>
                  <a:pt x="1799615" y="561975"/>
                </a:lnTo>
                <a:lnTo>
                  <a:pt x="1809170" y="609600"/>
                </a:lnTo>
                <a:lnTo>
                  <a:pt x="1818726" y="647700"/>
                </a:lnTo>
                <a:lnTo>
                  <a:pt x="1818726" y="674687"/>
                </a:lnTo>
                <a:lnTo>
                  <a:pt x="1828281" y="684212"/>
                </a:lnTo>
                <a:lnTo>
                  <a:pt x="1837837" y="703262"/>
                </a:lnTo>
                <a:lnTo>
                  <a:pt x="1856948" y="750887"/>
                </a:lnTo>
                <a:lnTo>
                  <a:pt x="1866503" y="808037"/>
                </a:lnTo>
                <a:lnTo>
                  <a:pt x="1866503" y="979487"/>
                </a:lnTo>
                <a:lnTo>
                  <a:pt x="1856948" y="1017587"/>
                </a:lnTo>
                <a:lnTo>
                  <a:pt x="1856948" y="1036637"/>
                </a:lnTo>
                <a:lnTo>
                  <a:pt x="1933391" y="1084262"/>
                </a:lnTo>
                <a:lnTo>
                  <a:pt x="1962058" y="1112837"/>
                </a:lnTo>
                <a:lnTo>
                  <a:pt x="1828281" y="1112837"/>
                </a:lnTo>
                <a:lnTo>
                  <a:pt x="1828281" y="1122362"/>
                </a:lnTo>
                <a:lnTo>
                  <a:pt x="1837837" y="1150937"/>
                </a:lnTo>
                <a:lnTo>
                  <a:pt x="1837837" y="1179512"/>
                </a:lnTo>
                <a:lnTo>
                  <a:pt x="1828281" y="1189037"/>
                </a:lnTo>
                <a:close/>
              </a:path>
              <a:path w="1990725" h="1465579">
                <a:moveTo>
                  <a:pt x="993769" y="731837"/>
                </a:moveTo>
                <a:lnTo>
                  <a:pt x="839289" y="731837"/>
                </a:lnTo>
                <a:lnTo>
                  <a:pt x="847252" y="722312"/>
                </a:lnTo>
                <a:lnTo>
                  <a:pt x="847252" y="712787"/>
                </a:lnTo>
                <a:lnTo>
                  <a:pt x="1002529" y="712787"/>
                </a:lnTo>
                <a:lnTo>
                  <a:pt x="1000140" y="722312"/>
                </a:lnTo>
                <a:lnTo>
                  <a:pt x="993769" y="731837"/>
                </a:lnTo>
                <a:close/>
              </a:path>
              <a:path w="1990725" h="1465579">
                <a:moveTo>
                  <a:pt x="686401" y="1055687"/>
                </a:moveTo>
                <a:lnTo>
                  <a:pt x="676846" y="1046162"/>
                </a:lnTo>
                <a:lnTo>
                  <a:pt x="676846" y="1027112"/>
                </a:lnTo>
                <a:lnTo>
                  <a:pt x="667290" y="998537"/>
                </a:lnTo>
                <a:lnTo>
                  <a:pt x="667290" y="989012"/>
                </a:lnTo>
                <a:lnTo>
                  <a:pt x="686401" y="969962"/>
                </a:lnTo>
                <a:lnTo>
                  <a:pt x="705512" y="969962"/>
                </a:lnTo>
                <a:lnTo>
                  <a:pt x="705512" y="1008062"/>
                </a:lnTo>
                <a:lnTo>
                  <a:pt x="695957" y="1046162"/>
                </a:lnTo>
                <a:lnTo>
                  <a:pt x="686401" y="1055687"/>
                </a:lnTo>
                <a:close/>
              </a:path>
              <a:path w="1990725" h="1465579">
                <a:moveTo>
                  <a:pt x="1962058" y="1198562"/>
                </a:moveTo>
                <a:lnTo>
                  <a:pt x="1942947" y="1189037"/>
                </a:lnTo>
                <a:lnTo>
                  <a:pt x="1933391" y="1169987"/>
                </a:lnTo>
                <a:lnTo>
                  <a:pt x="1923836" y="1141412"/>
                </a:lnTo>
                <a:lnTo>
                  <a:pt x="1914281" y="1131887"/>
                </a:lnTo>
                <a:lnTo>
                  <a:pt x="1828281" y="1112837"/>
                </a:lnTo>
                <a:lnTo>
                  <a:pt x="1962058" y="1112837"/>
                </a:lnTo>
                <a:lnTo>
                  <a:pt x="1981169" y="1131887"/>
                </a:lnTo>
                <a:lnTo>
                  <a:pt x="1981169" y="1141412"/>
                </a:lnTo>
                <a:lnTo>
                  <a:pt x="1990724" y="1160462"/>
                </a:lnTo>
                <a:lnTo>
                  <a:pt x="1990724" y="1169987"/>
                </a:lnTo>
                <a:lnTo>
                  <a:pt x="1962058" y="1169987"/>
                </a:lnTo>
                <a:lnTo>
                  <a:pt x="1971613" y="1189037"/>
                </a:lnTo>
                <a:lnTo>
                  <a:pt x="1962058" y="1198562"/>
                </a:lnTo>
                <a:close/>
              </a:path>
              <a:path w="1990725" h="1465579">
                <a:moveTo>
                  <a:pt x="450434" y="1350962"/>
                </a:moveTo>
                <a:lnTo>
                  <a:pt x="171998" y="1350962"/>
                </a:lnTo>
                <a:lnTo>
                  <a:pt x="181554" y="1341437"/>
                </a:lnTo>
                <a:lnTo>
                  <a:pt x="277108" y="1312862"/>
                </a:lnTo>
                <a:lnTo>
                  <a:pt x="238886" y="1312862"/>
                </a:lnTo>
                <a:lnTo>
                  <a:pt x="238886" y="1265237"/>
                </a:lnTo>
                <a:lnTo>
                  <a:pt x="343997" y="1150937"/>
                </a:lnTo>
                <a:lnTo>
                  <a:pt x="409293" y="1160462"/>
                </a:lnTo>
                <a:lnTo>
                  <a:pt x="565365" y="1160462"/>
                </a:lnTo>
                <a:lnTo>
                  <a:pt x="562180" y="1198562"/>
                </a:lnTo>
                <a:lnTo>
                  <a:pt x="571736" y="1198562"/>
                </a:lnTo>
                <a:lnTo>
                  <a:pt x="581291" y="1208087"/>
                </a:lnTo>
                <a:lnTo>
                  <a:pt x="600402" y="1246187"/>
                </a:lnTo>
                <a:lnTo>
                  <a:pt x="1058597" y="1246187"/>
                </a:lnTo>
                <a:lnTo>
                  <a:pt x="1052976" y="1255712"/>
                </a:lnTo>
                <a:lnTo>
                  <a:pt x="791512" y="1255712"/>
                </a:lnTo>
                <a:lnTo>
                  <a:pt x="450434" y="1350962"/>
                </a:lnTo>
                <a:close/>
              </a:path>
              <a:path w="1990725" h="1465579">
                <a:moveTo>
                  <a:pt x="1981169" y="1198562"/>
                </a:moveTo>
                <a:lnTo>
                  <a:pt x="1971613" y="1189037"/>
                </a:lnTo>
                <a:lnTo>
                  <a:pt x="1962058" y="1169987"/>
                </a:lnTo>
                <a:lnTo>
                  <a:pt x="1990724" y="1169987"/>
                </a:lnTo>
                <a:lnTo>
                  <a:pt x="1990724" y="1189037"/>
                </a:lnTo>
                <a:lnTo>
                  <a:pt x="1981169" y="1198562"/>
                </a:lnTo>
                <a:close/>
              </a:path>
              <a:path w="1990725" h="1465579">
                <a:moveTo>
                  <a:pt x="1019251" y="1312862"/>
                </a:moveTo>
                <a:lnTo>
                  <a:pt x="801067" y="1284287"/>
                </a:lnTo>
                <a:lnTo>
                  <a:pt x="791512" y="1255712"/>
                </a:lnTo>
                <a:lnTo>
                  <a:pt x="1052976" y="1255712"/>
                </a:lnTo>
                <a:lnTo>
                  <a:pt x="1019251" y="1312862"/>
                </a:lnTo>
                <a:close/>
              </a:path>
              <a:path w="1990725" h="1465579">
                <a:moveTo>
                  <a:pt x="248442" y="1436687"/>
                </a:moveTo>
                <a:lnTo>
                  <a:pt x="152887" y="1417637"/>
                </a:lnTo>
                <a:lnTo>
                  <a:pt x="162443" y="1417637"/>
                </a:lnTo>
                <a:lnTo>
                  <a:pt x="0" y="1389062"/>
                </a:lnTo>
                <a:lnTo>
                  <a:pt x="0" y="1360487"/>
                </a:lnTo>
                <a:lnTo>
                  <a:pt x="85999" y="1331912"/>
                </a:lnTo>
                <a:lnTo>
                  <a:pt x="171998" y="1350962"/>
                </a:lnTo>
                <a:lnTo>
                  <a:pt x="450434" y="1350962"/>
                </a:lnTo>
                <a:lnTo>
                  <a:pt x="382219" y="1370012"/>
                </a:lnTo>
                <a:lnTo>
                  <a:pt x="382219" y="1379537"/>
                </a:lnTo>
                <a:lnTo>
                  <a:pt x="590847" y="1408112"/>
                </a:lnTo>
                <a:lnTo>
                  <a:pt x="586069" y="1427162"/>
                </a:lnTo>
                <a:lnTo>
                  <a:pt x="267553" y="1427162"/>
                </a:lnTo>
                <a:lnTo>
                  <a:pt x="248442" y="1436687"/>
                </a:lnTo>
                <a:close/>
              </a:path>
              <a:path w="1990725" h="1465579">
                <a:moveTo>
                  <a:pt x="495292" y="1465262"/>
                </a:moveTo>
                <a:lnTo>
                  <a:pt x="267553" y="1427162"/>
                </a:lnTo>
                <a:lnTo>
                  <a:pt x="586069" y="1427162"/>
                </a:lnTo>
                <a:lnTo>
                  <a:pt x="581291" y="1446212"/>
                </a:lnTo>
                <a:lnTo>
                  <a:pt x="495292" y="1465262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9"/>
          <a:stretch>
            <a:fillRect/>
          </a:stretch>
        </p:blipFill>
        <p:spPr>
          <a:xfrm>
            <a:off x="1781174" y="3863974"/>
            <a:ext cx="493712" cy="88423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/>
          <a:stretch>
            <a:fillRect/>
          </a:stretch>
        </p:blipFill>
        <p:spPr>
          <a:xfrm>
            <a:off x="1504949" y="3673474"/>
            <a:ext cx="179387" cy="18097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/>
          <a:stretch>
            <a:fillRect/>
          </a:stretch>
        </p:blipFill>
        <p:spPr>
          <a:xfrm>
            <a:off x="1085849" y="4300537"/>
            <a:ext cx="200025" cy="17145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2"/>
          <a:stretch>
            <a:fillRect/>
          </a:stretch>
        </p:blipFill>
        <p:spPr>
          <a:xfrm>
            <a:off x="1495424" y="4244974"/>
            <a:ext cx="255587" cy="28416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3"/>
          <a:stretch>
            <a:fillRect/>
          </a:stretch>
        </p:blipFill>
        <p:spPr>
          <a:xfrm>
            <a:off x="990599" y="4586287"/>
            <a:ext cx="19050" cy="85725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4"/>
          <a:stretch>
            <a:fillRect/>
          </a:stretch>
        </p:blipFill>
        <p:spPr>
          <a:xfrm>
            <a:off x="693737" y="4795837"/>
            <a:ext cx="457200" cy="142875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5"/>
          <a:stretch>
            <a:fillRect/>
          </a:stretch>
        </p:blipFill>
        <p:spPr>
          <a:xfrm>
            <a:off x="1314449" y="4776787"/>
            <a:ext cx="104775" cy="16192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6"/>
          <a:stretch>
            <a:fillRect/>
          </a:stretch>
        </p:blipFill>
        <p:spPr>
          <a:xfrm>
            <a:off x="581024" y="4938712"/>
            <a:ext cx="122237" cy="66675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7"/>
          <a:stretch>
            <a:fillRect/>
          </a:stretch>
        </p:blipFill>
        <p:spPr>
          <a:xfrm>
            <a:off x="790574" y="5024437"/>
            <a:ext cx="104775" cy="47625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8"/>
          <a:stretch>
            <a:fillRect/>
          </a:stretch>
        </p:blipFill>
        <p:spPr>
          <a:xfrm>
            <a:off x="1333499" y="4633912"/>
            <a:ext cx="28575" cy="9525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9"/>
          <a:stretch>
            <a:fillRect/>
          </a:stretch>
        </p:blipFill>
        <p:spPr>
          <a:xfrm>
            <a:off x="847724" y="4672012"/>
            <a:ext cx="47625" cy="190500"/>
          </a:xfrm>
          <a:prstGeom prst="rect">
            <a:avLst/>
          </a:prstGeom>
        </p:spPr>
      </p:pic>
      <p:sp>
        <p:nvSpPr>
          <p:cNvPr id="33" name="bg object 33"/>
          <p:cNvSpPr/>
          <p:nvPr/>
        </p:nvSpPr>
        <p:spPr>
          <a:xfrm>
            <a:off x="850887" y="3922712"/>
            <a:ext cx="897255" cy="676275"/>
          </a:xfrm>
          <a:custGeom>
            <a:rect l="l" t="t" r="r" b="b"/>
            <a:pathLst>
              <a:path w="897255" h="676275">
                <a:moveTo>
                  <a:pt x="338150" y="379412"/>
                </a:moveTo>
                <a:lnTo>
                  <a:pt x="229692" y="436562"/>
                </a:lnTo>
                <a:lnTo>
                  <a:pt x="0" y="663575"/>
                </a:lnTo>
                <a:lnTo>
                  <a:pt x="282321" y="514350"/>
                </a:lnTo>
                <a:lnTo>
                  <a:pt x="338150" y="379412"/>
                </a:lnTo>
                <a:close/>
              </a:path>
              <a:path w="897255" h="676275">
                <a:moveTo>
                  <a:pt x="549275" y="171970"/>
                </a:moveTo>
                <a:lnTo>
                  <a:pt x="457200" y="57150"/>
                </a:lnTo>
                <a:lnTo>
                  <a:pt x="446087" y="411175"/>
                </a:lnTo>
                <a:lnTo>
                  <a:pt x="509587" y="283603"/>
                </a:lnTo>
                <a:lnTo>
                  <a:pt x="549275" y="171970"/>
                </a:lnTo>
                <a:close/>
              </a:path>
              <a:path w="897255" h="676275">
                <a:moveTo>
                  <a:pt x="742962" y="330212"/>
                </a:moveTo>
                <a:lnTo>
                  <a:pt x="525475" y="0"/>
                </a:lnTo>
                <a:lnTo>
                  <a:pt x="552462" y="138785"/>
                </a:lnTo>
                <a:lnTo>
                  <a:pt x="635012" y="245668"/>
                </a:lnTo>
                <a:lnTo>
                  <a:pt x="742962" y="330212"/>
                </a:lnTo>
                <a:close/>
              </a:path>
              <a:path w="897255" h="676275">
                <a:moveTo>
                  <a:pt x="762000" y="333375"/>
                </a:moveTo>
                <a:lnTo>
                  <a:pt x="654050" y="390525"/>
                </a:lnTo>
                <a:lnTo>
                  <a:pt x="630237" y="411162"/>
                </a:lnTo>
                <a:lnTo>
                  <a:pt x="585787" y="458787"/>
                </a:lnTo>
                <a:lnTo>
                  <a:pt x="558800" y="514350"/>
                </a:lnTo>
                <a:lnTo>
                  <a:pt x="496887" y="581025"/>
                </a:lnTo>
                <a:lnTo>
                  <a:pt x="487362" y="596900"/>
                </a:lnTo>
                <a:lnTo>
                  <a:pt x="466725" y="614362"/>
                </a:lnTo>
                <a:lnTo>
                  <a:pt x="420687" y="663575"/>
                </a:lnTo>
                <a:lnTo>
                  <a:pt x="496887" y="676275"/>
                </a:lnTo>
                <a:lnTo>
                  <a:pt x="762000" y="333375"/>
                </a:lnTo>
                <a:close/>
              </a:path>
              <a:path w="897255" h="676275">
                <a:moveTo>
                  <a:pt x="896950" y="344487"/>
                </a:moveTo>
                <a:lnTo>
                  <a:pt x="890600" y="219075"/>
                </a:lnTo>
                <a:lnTo>
                  <a:pt x="795350" y="254000"/>
                </a:lnTo>
                <a:lnTo>
                  <a:pt x="896950" y="344487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8650" y="2466817"/>
            <a:ext cx="5511800" cy="167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FFFF99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2912" y="1595437"/>
            <a:ext cx="7527925" cy="4530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35939" y="6291998"/>
            <a:ext cx="1042035" cy="2828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95334" y="6275047"/>
            <a:ext cx="251142" cy="1819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1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0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7.png" /><Relationship Id="rId3" Type="http://schemas.openxmlformats.org/officeDocument/2006/relationships/image" Target="../media/image2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712413503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650" y="1125537"/>
            <a:ext cx="7772400" cy="14700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44500" rIns="0" bIns="0" rtlCol="0">
            <a:spAutoFit/>
          </a:bodyPr>
          <a:lstStyle/>
          <a:p>
            <a:pPr marL="533400">
              <a:lnSpc>
                <a:spcPct val="100000"/>
              </a:lnSpc>
              <a:spcBef>
                <a:spcPts val="3500"/>
              </a:spcBef>
            </a:pPr>
            <a:r>
              <a:rPr sz="6600" b="1" spc="-10">
                <a:latin typeface="Microsoft JhengHei"/>
                <a:cs typeface="Microsoft JhengHei"/>
              </a:rPr>
              <a:t>篮球三级裁判培训</a:t>
            </a:r>
            <a:endParaRPr sz="66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1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58887" y="2997200"/>
            <a:ext cx="6400800" cy="9366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9"/>
              </a:spcBef>
            </a:pPr>
            <a:r>
              <a:rPr sz="3200" spc="-20">
                <a:solidFill>
                  <a:srgbClr val="FFFFFF"/>
                </a:solidFill>
                <a:latin typeface="宋体"/>
                <a:cs typeface="宋体"/>
              </a:rPr>
              <a:t>登记表</a:t>
            </a:r>
            <a:endParaRPr sz="32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825" y="549275"/>
            <a:ext cx="8698230" cy="11430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43865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3495"/>
              </a:spcBef>
            </a:pPr>
            <a:r>
              <a:rPr sz="4400" b="1" spc="-5">
                <a:latin typeface="Microsoft JhengHei"/>
                <a:cs typeface="Microsoft JhengHei"/>
              </a:rPr>
              <a:t>给统计员及其他统计台人员旳忠言</a:t>
            </a:r>
            <a:endParaRPr sz="4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9750" y="1989138"/>
            <a:ext cx="8229600" cy="3527425"/>
          </a:xfrm>
          <a:custGeom>
            <a:rect l="l" t="t" r="r" b="b"/>
            <a:pathLst>
              <a:path w="8229600" h="3527425">
                <a:moveTo>
                  <a:pt x="0" y="0"/>
                </a:moveTo>
                <a:lnTo>
                  <a:pt x="8229600" y="0"/>
                </a:lnTo>
                <a:lnTo>
                  <a:pt x="8229600" y="3527425"/>
                </a:lnTo>
                <a:lnTo>
                  <a:pt x="0" y="352742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18490" y="1945075"/>
            <a:ext cx="7683500" cy="333565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805"/>
              </a:spcBef>
              <a:buSzPct val="101562"/>
              <a:buFont typeface="Wingdings"/>
              <a:buChar char=""/>
              <a:tabLst>
                <a:tab pos="355600"/>
              </a:tabLst>
            </a:pPr>
            <a:r>
              <a:rPr sz="3200" b="1" spc="-5">
                <a:solidFill>
                  <a:srgbClr val="FFFF99"/>
                </a:solidFill>
                <a:latin typeface="Microsoft JhengHei"/>
                <a:cs typeface="Microsoft JhengHei"/>
              </a:rPr>
              <a:t>统计员在做统计时要时刻关注场上旳比赛</a:t>
            </a:r>
            <a:endParaRPr sz="3200">
              <a:latin typeface="Microsoft JhengHei"/>
              <a:cs typeface="Microsoft JhengHe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SzPct val="101562"/>
              <a:buFont typeface="Wingdings"/>
              <a:buChar char=""/>
              <a:tabLst>
                <a:tab pos="355600"/>
              </a:tabLst>
            </a:pPr>
            <a:r>
              <a:rPr sz="3200" b="1" spc="-5">
                <a:solidFill>
                  <a:srgbClr val="FFFF99"/>
                </a:solidFill>
                <a:latin typeface="Microsoft JhengHei"/>
                <a:cs typeface="Microsoft JhengHei"/>
              </a:rPr>
              <a:t>统计员在统计中只使用红色和蓝色两种颜</a:t>
            </a:r>
            <a:r>
              <a:rPr sz="3200" b="1">
                <a:solidFill>
                  <a:srgbClr val="FFFF99"/>
                </a:solidFill>
                <a:latin typeface="Microsoft JhengHei"/>
                <a:cs typeface="Microsoft JhengHei"/>
              </a:rPr>
              <a:t>色旳水笔或圆珠笔（</a:t>
            </a:r>
            <a:r>
              <a:rPr sz="3200" b="1" spc="-10">
                <a:solidFill>
                  <a:srgbClr val="FFFF99"/>
                </a:solidFill>
                <a:latin typeface="Microsoft JhengHei"/>
                <a:cs typeface="Microsoft JhengHei"/>
              </a:rPr>
              <a:t>第一、三节用红色，</a:t>
            </a:r>
            <a:r>
              <a:rPr sz="3200" b="1">
                <a:solidFill>
                  <a:srgbClr val="FFFF99"/>
                </a:solidFill>
                <a:latin typeface="Microsoft JhengHei"/>
                <a:cs typeface="Microsoft JhengHei"/>
              </a:rPr>
              <a:t>第二、四节用蓝色</a:t>
            </a:r>
            <a:r>
              <a:rPr sz="3200" b="1" spc="-50">
                <a:solidFill>
                  <a:srgbClr val="FFFF99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  <a:p>
            <a:pPr marL="355600" indent="-342900" algn="just">
              <a:lnSpc>
                <a:spcPct val="100000"/>
              </a:lnSpc>
              <a:spcBef>
                <a:spcPts val="765"/>
              </a:spcBef>
              <a:buSzPct val="101562"/>
              <a:buFont typeface="Wingdings"/>
              <a:buChar char=""/>
              <a:tabLst>
                <a:tab pos="355600"/>
              </a:tabLst>
            </a:pPr>
            <a:r>
              <a:rPr sz="3200" b="1" spc="-5">
                <a:solidFill>
                  <a:srgbClr val="FFFF99"/>
                </a:solidFill>
                <a:latin typeface="Microsoft JhengHei"/>
                <a:cs typeface="Microsoft JhengHei"/>
              </a:rPr>
              <a:t>统计台人员要相互配合，相互信任</a:t>
            </a:r>
            <a:endParaRPr sz="3200">
              <a:latin typeface="Microsoft JhengHei"/>
              <a:cs typeface="Microsoft JhengHei"/>
            </a:endParaRPr>
          </a:p>
          <a:p>
            <a:pPr marL="355600" indent="-342900" algn="just">
              <a:lnSpc>
                <a:spcPct val="100000"/>
              </a:lnSpc>
              <a:spcBef>
                <a:spcPts val="770"/>
              </a:spcBef>
              <a:buSzPct val="101562"/>
              <a:buFont typeface="Wingdings"/>
              <a:buChar char=""/>
              <a:tabLst>
                <a:tab pos="355600"/>
              </a:tabLst>
            </a:pPr>
            <a:r>
              <a:rPr sz="3200" b="1" spc="-5">
                <a:solidFill>
                  <a:srgbClr val="FFFF99"/>
                </a:solidFill>
                <a:latin typeface="Microsoft JhengHei"/>
                <a:cs typeface="Microsoft JhengHei"/>
              </a:rPr>
              <a:t>如有疑问要适时旳与主裁判取得联络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2</a:t>
            </a:fld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21322" cy="66159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3</a:t>
            </a:fld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0825" cy="6851650"/>
            <a:chExt cx="9140825" cy="6851650"/>
          </a:xfrm>
        </p:grpSpPr>
        <p:sp>
          <p:nvSpPr>
            <p:cNvPr id="3" name="object 3"/>
            <p:cNvSpPr/>
            <p:nvPr/>
          </p:nvSpPr>
          <p:spPr>
            <a:xfrm>
              <a:off x="395287" y="908050"/>
              <a:ext cx="8229600" cy="4530725"/>
            </a:xfrm>
            <a:custGeom>
              <a:rect l="l" t="t" r="r" b="b"/>
              <a:pathLst>
                <a:path w="8229600" h="4530725">
                  <a:moveTo>
                    <a:pt x="0" y="0"/>
                  </a:moveTo>
                  <a:lnTo>
                    <a:pt x="8229599" y="0"/>
                  </a:lnTo>
                  <a:lnTo>
                    <a:pt x="8229599" y="4530725"/>
                  </a:lnTo>
                  <a:lnTo>
                    <a:pt x="0" y="4530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300292" y="1040212"/>
              <a:ext cx="374650" cy="3746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283903" y="1023823"/>
              <a:ext cx="374650" cy="3746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674692" y="1543564"/>
              <a:ext cx="374650" cy="3746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658303" y="1527175"/>
              <a:ext cx="374650" cy="3746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300292" y="2113108"/>
              <a:ext cx="374650" cy="3746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283903" y="2096719"/>
              <a:ext cx="374650" cy="37465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74028" y="938098"/>
            <a:ext cx="7793990" cy="3065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55600" marR="5080" indent="-342900" algn="just">
              <a:lnSpc>
                <a:spcPts val="3960"/>
              </a:lnSpc>
              <a:spcBef>
                <a:spcPts val="130"/>
              </a:spcBef>
              <a:buClr>
                <a:srgbClr val="FFFF99"/>
              </a:buClr>
              <a:buSzPct val="101562"/>
              <a:buFont typeface="Wingdings"/>
              <a:buChar char=""/>
              <a:tabLst>
                <a:tab pos="355600"/>
              </a:tabLst>
            </a:pP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记录员应在比</a:t>
            </a:r>
            <a:r>
              <a:rPr sz="3200" spc="5">
                <a:solidFill>
                  <a:srgbClr val="FFFFFF"/>
                </a:solidFill>
                <a:latin typeface="宋体"/>
                <a:cs typeface="宋体"/>
              </a:rPr>
              <a:t>  </a:t>
            </a: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开始前至少</a:t>
            </a:r>
            <a:r>
              <a:rPr sz="3200" spc="-10">
                <a:solidFill>
                  <a:srgbClr val="FFFFFF"/>
                </a:solidFill>
                <a:latin typeface="Verdana"/>
                <a:cs typeface="Verdana"/>
              </a:rPr>
              <a:t>20</a:t>
            </a: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分钟准备本</a:t>
            </a:r>
            <a:r>
              <a:rPr sz="3200" spc="-50">
                <a:solidFill>
                  <a:srgbClr val="FFFFFF"/>
                </a:solidFill>
                <a:latin typeface="宋体"/>
                <a:cs typeface="宋体"/>
              </a:rPr>
              <a:t> </a:t>
            </a: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场比  </a:t>
            </a:r>
            <a:r>
              <a:rPr sz="3200" spc="-15">
                <a:solidFill>
                  <a:srgbClr val="FFFFFF"/>
                </a:solidFill>
                <a:latin typeface="宋体"/>
                <a:cs typeface="宋体"/>
              </a:rPr>
              <a:t>旳登记表</a:t>
            </a:r>
            <a:endParaRPr sz="3200">
              <a:latin typeface="宋体"/>
              <a:cs typeface="宋体"/>
            </a:endParaRPr>
          </a:p>
          <a:p>
            <a:pPr marL="355600" marR="5080" indent="-342900" algn="just">
              <a:lnSpc>
                <a:spcPct val="101099"/>
              </a:lnSpc>
              <a:spcBef>
                <a:spcPts val="455"/>
              </a:spcBef>
              <a:buClr>
                <a:srgbClr val="FFFF99"/>
              </a:buClr>
              <a:buSzPct val="101562"/>
              <a:buFont typeface="Wingdings"/>
              <a:buChar char=""/>
              <a:tabLst>
                <a:tab pos="355600"/>
              </a:tabLst>
            </a:pPr>
            <a:r>
              <a:rPr sz="3200">
                <a:solidFill>
                  <a:srgbClr val="FFFFFF"/>
                </a:solidFill>
                <a:latin typeface="宋体"/>
                <a:cs typeface="宋体"/>
              </a:rPr>
              <a:t>记录员应在比 前至少</a:t>
            </a:r>
            <a:r>
              <a:rPr sz="3200" spc="-10">
                <a:solidFill>
                  <a:srgbClr val="FFFFFF"/>
                </a:solidFill>
                <a:latin typeface="Verdana"/>
                <a:cs typeface="Verdana"/>
              </a:rPr>
              <a:t>10</a:t>
            </a:r>
            <a:r>
              <a:rPr sz="3200" spc="-10">
                <a:solidFill>
                  <a:srgbClr val="FFFFFF"/>
                </a:solidFill>
                <a:latin typeface="宋体"/>
                <a:cs typeface="宋体"/>
              </a:rPr>
              <a:t>分钟时，请双方</a:t>
            </a: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主教练员确认他们旳名单，包括球队成员</a:t>
            </a:r>
            <a:r>
              <a:rPr sz="3200" spc="-50">
                <a:solidFill>
                  <a:srgbClr val="FFFFFF"/>
                </a:solidFill>
                <a:latin typeface="宋体"/>
                <a:cs typeface="宋体"/>
              </a:rPr>
              <a:t> </a:t>
            </a:r>
            <a:r>
              <a:rPr sz="3200" spc="-5">
                <a:solidFill>
                  <a:srgbClr val="FFFFFF"/>
                </a:solidFill>
                <a:latin typeface="宋体"/>
                <a:cs typeface="宋体"/>
              </a:rPr>
              <a:t>旳姓名和相应旳号码；指明本队首发旳五名队员并在登记表上签字确认</a:t>
            </a:r>
            <a:endParaRPr sz="3200">
              <a:latin typeface="宋体"/>
              <a:cs typeface="宋体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4</a:t>
            </a:fld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768599" y="0"/>
            <a:ext cx="4740140" cy="622602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58369" y="941070"/>
            <a:ext cx="254000" cy="18542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sz="1800" spc="-10">
                <a:solidFill>
                  <a:srgbClr val="FFFFFF"/>
                </a:solidFill>
                <a:latin typeface="宋体"/>
                <a:cs typeface="宋体"/>
              </a:rPr>
              <a:t>国际标准旳登记表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5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2057399"/>
            <a:ext cx="8791641" cy="31167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74303" y="3831246"/>
            <a:ext cx="1914525" cy="96202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1240"/>
              </a:spcBef>
            </a:pPr>
            <a:r>
              <a:rPr sz="2400" b="1" spc="-10">
                <a:solidFill>
                  <a:srgbClr val="0000FF"/>
                </a:solidFill>
                <a:latin typeface="Microsoft JhengHei"/>
                <a:cs typeface="Microsoft JhengHei"/>
              </a:rPr>
              <a:t>八一双鹿电池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2000" b="1" spc="-25">
                <a:solidFill>
                  <a:srgbClr val="0000FF"/>
                </a:solidFill>
                <a:latin typeface="Arial"/>
                <a:cs typeface="Arial"/>
              </a:rPr>
              <a:t>CBA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6</a:t>
            </a:fld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51833" y="4537495"/>
            <a:ext cx="5454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0000FF"/>
                </a:solidFill>
                <a:latin typeface="Arial"/>
                <a:cs typeface="Arial"/>
              </a:rPr>
              <a:t>19:00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03219" y="4824130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098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42506" y="4837588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>
                <a:solidFill>
                  <a:srgbClr val="0000FF"/>
                </a:solidFill>
                <a:latin typeface="Microsoft JhengHei"/>
                <a:cs typeface="Microsoft JhengHei"/>
              </a:rPr>
              <a:t>宁波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14193" y="3796242"/>
            <a:ext cx="1679575" cy="1341120"/>
          </a:xfrm>
          <a:prstGeom prst="rect">
            <a:avLst/>
          </a:prstGeom>
        </p:spPr>
        <p:txBody>
          <a:bodyPr vert="horz" wrap="square" lIns="0" tIns="192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sz="2400" b="1" spc="-15">
                <a:solidFill>
                  <a:srgbClr val="0000FF"/>
                </a:solidFill>
                <a:latin typeface="Microsoft JhengHei"/>
                <a:cs typeface="Microsoft JhengHei"/>
              </a:rPr>
              <a:t>辽宁盼盼</a:t>
            </a:r>
            <a:endParaRPr sz="2400">
              <a:latin typeface="Microsoft JhengHei"/>
              <a:cs typeface="Microsoft JhengHei"/>
            </a:endParaRPr>
          </a:p>
          <a:p>
            <a:pPr marL="981075">
              <a:lnSpc>
                <a:spcPct val="100000"/>
              </a:lnSpc>
              <a:spcBef>
                <a:spcPts val="1065"/>
              </a:spcBef>
            </a:pPr>
            <a:r>
              <a:rPr sz="1800" b="1" spc="-20">
                <a:solidFill>
                  <a:srgbClr val="0000FF"/>
                </a:solidFill>
                <a:latin typeface="Microsoft JhengHei"/>
                <a:cs typeface="Microsoft JhengHei"/>
              </a:rPr>
              <a:t>马立军</a:t>
            </a:r>
            <a:endParaRPr sz="1800">
              <a:latin typeface="Microsoft JhengHei"/>
              <a:cs typeface="Microsoft JhengHei"/>
            </a:endParaRPr>
          </a:p>
          <a:p>
            <a:pPr marL="287655">
              <a:lnSpc>
                <a:spcPct val="100000"/>
              </a:lnSpc>
              <a:spcBef>
                <a:spcPts val="680"/>
              </a:spcBef>
            </a:pPr>
            <a:r>
              <a:rPr sz="1800" b="1" spc="-25">
                <a:solidFill>
                  <a:srgbClr val="0000FF"/>
                </a:solidFill>
                <a:latin typeface="Microsoft JhengHei"/>
                <a:cs typeface="Microsoft JhengHei"/>
              </a:rPr>
              <a:t>李平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63642" y="4837588"/>
            <a:ext cx="711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>
                <a:solidFill>
                  <a:srgbClr val="0000FF"/>
                </a:solidFill>
                <a:latin typeface="Microsoft JhengHei"/>
                <a:cs typeface="Microsoft JhengHei"/>
              </a:rPr>
              <a:t>王晓春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74958" y="158241"/>
            <a:ext cx="3042920" cy="123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400"/>
              </a:lnSpc>
              <a:spcBef>
                <a:spcPts val="100"/>
              </a:spcBef>
            </a:pPr>
            <a:r>
              <a:rPr sz="2650" b="1" spc="-35">
                <a:solidFill>
                  <a:srgbClr val="FFFF66"/>
                </a:solidFill>
                <a:latin typeface="Microsoft JhengHei"/>
                <a:cs typeface="Microsoft JhengHei"/>
              </a:rPr>
              <a:t>此部分由统计员填</a:t>
            </a:r>
            <a:r>
              <a:rPr sz="2650" b="1" spc="-50">
                <a:solidFill>
                  <a:srgbClr val="FFFF66"/>
                </a:solidFill>
                <a:latin typeface="Microsoft JhengHei"/>
                <a:cs typeface="Microsoft JhengHei"/>
              </a:rPr>
              <a:t>写</a:t>
            </a:r>
            <a:r>
              <a:rPr sz="2650" b="1" spc="-35">
                <a:solidFill>
                  <a:srgbClr val="FFFF66"/>
                </a:solidFill>
                <a:latin typeface="Microsoft JhengHei"/>
                <a:cs typeface="Microsoft JhengHei"/>
              </a:rPr>
              <a:t>要求：用蓝色笔填</a:t>
            </a:r>
            <a:r>
              <a:rPr sz="2650" b="1" spc="-50">
                <a:solidFill>
                  <a:srgbClr val="FFFF66"/>
                </a:solidFill>
                <a:latin typeface="Microsoft JhengHei"/>
                <a:cs typeface="Microsoft JhengHei"/>
              </a:rPr>
              <a:t>写</a:t>
            </a:r>
            <a:endParaRPr sz="265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8028" y="1546679"/>
            <a:ext cx="393700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-35">
                <a:solidFill>
                  <a:srgbClr val="FFFF66"/>
                </a:solidFill>
                <a:latin typeface="Microsoft JhengHei"/>
                <a:cs typeface="Microsoft JhengHei"/>
              </a:rPr>
              <a:t>笔迹工整</a:t>
            </a:r>
            <a:r>
              <a:rPr sz="2650" b="1" spc="-10">
                <a:solidFill>
                  <a:srgbClr val="FFFF66"/>
                </a:solidFill>
                <a:latin typeface="Arial"/>
                <a:cs typeface="Arial"/>
              </a:rPr>
              <a:t>(</a:t>
            </a:r>
            <a:r>
              <a:rPr sz="2650" b="1" spc="-35">
                <a:solidFill>
                  <a:srgbClr val="FFFF66"/>
                </a:solidFill>
                <a:latin typeface="Microsoft JhengHei"/>
                <a:cs typeface="Microsoft JhengHei"/>
              </a:rPr>
              <a:t>尽量使用印刷体</a:t>
            </a:r>
            <a:r>
              <a:rPr sz="2650" b="1" spc="-50">
                <a:solidFill>
                  <a:srgbClr val="FFFF66"/>
                </a:solidFill>
                <a:latin typeface="Arial"/>
                <a:cs typeface="Arial"/>
              </a:rPr>
              <a:t>)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850" y="2133600"/>
            <a:ext cx="8229600" cy="11430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063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25"/>
              </a:spcBef>
            </a:pPr>
            <a:r>
              <a:rPr sz="6000" b="1">
                <a:solidFill>
                  <a:srgbClr val="FFFF66"/>
                </a:solidFill>
                <a:latin typeface="Microsoft JhengHei"/>
                <a:cs typeface="Microsoft JhengHei"/>
              </a:rPr>
              <a:t>出</a:t>
            </a:r>
            <a:r>
              <a:rPr sz="6000" b="1" spc="165">
                <a:solidFill>
                  <a:srgbClr val="FFFF66"/>
                </a:solidFill>
                <a:latin typeface="Microsoft JhengHei"/>
                <a:cs typeface="Microsoft JhengHei"/>
              </a:rPr>
              <a:t> </a:t>
            </a:r>
            <a:r>
              <a:rPr sz="6000" b="1">
                <a:solidFill>
                  <a:srgbClr val="FFFF66"/>
                </a:solidFill>
                <a:latin typeface="Microsoft JhengHei"/>
                <a:cs typeface="Microsoft JhengHei"/>
              </a:rPr>
              <a:t>场</a:t>
            </a:r>
            <a:r>
              <a:rPr sz="6000" b="1" spc="165">
                <a:solidFill>
                  <a:srgbClr val="FFFF66"/>
                </a:solidFill>
                <a:latin typeface="Microsoft JhengHei"/>
                <a:cs typeface="Microsoft JhengHei"/>
              </a:rPr>
              <a:t> </a:t>
            </a:r>
            <a:r>
              <a:rPr sz="6000" b="1">
                <a:solidFill>
                  <a:srgbClr val="FFFF66"/>
                </a:solidFill>
                <a:latin typeface="Microsoft JhengHei"/>
                <a:cs typeface="Microsoft JhengHei"/>
              </a:rPr>
              <a:t>队</a:t>
            </a:r>
            <a:r>
              <a:rPr sz="6000" b="1" spc="165">
                <a:solidFill>
                  <a:srgbClr val="FFFF66"/>
                </a:solidFill>
                <a:latin typeface="Microsoft JhengHei"/>
                <a:cs typeface="Microsoft JhengHei"/>
              </a:rPr>
              <a:t> </a:t>
            </a:r>
            <a:r>
              <a:rPr sz="6000" b="1" spc="-50">
                <a:solidFill>
                  <a:srgbClr val="FFFF66"/>
                </a:solidFill>
                <a:latin typeface="Microsoft JhengHei"/>
                <a:cs typeface="Microsoft JhengHei"/>
              </a:rPr>
              <a:t>员</a:t>
            </a:r>
            <a:endParaRPr sz="6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/>
              <a:t>7</a:t>
            </a:fld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90006" y="6208395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>
                <a:solidFill>
                  <a:srgbClr val="0000FF"/>
                </a:solidFill>
                <a:latin typeface="Microsoft JhengHei"/>
                <a:cs typeface="Microsoft JhengHei"/>
              </a:rPr>
              <a:t>阿旳江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43660" y="2276474"/>
            <a:ext cx="360680" cy="360680"/>
          </a:xfrm>
          <a:custGeom>
            <a:rect l="l" t="t" r="r" b="b"/>
            <a:pathLst>
              <a:path w="360679" h="360680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39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79"/>
                </a:lnTo>
                <a:lnTo>
                  <a:pt x="335761" y="271121"/>
                </a:lnTo>
                <a:lnTo>
                  <a:pt x="307588" y="307587"/>
                </a:lnTo>
                <a:lnTo>
                  <a:pt x="271121" y="335761"/>
                </a:lnTo>
                <a:lnTo>
                  <a:pt x="228080" y="353925"/>
                </a:lnTo>
                <a:lnTo>
                  <a:pt x="180181" y="360361"/>
                </a:lnTo>
                <a:lnTo>
                  <a:pt x="132281" y="353925"/>
                </a:lnTo>
                <a:lnTo>
                  <a:pt x="89240" y="335761"/>
                </a:lnTo>
                <a:lnTo>
                  <a:pt x="52773" y="307587"/>
                </a:lnTo>
                <a:lnTo>
                  <a:pt x="24599" y="271121"/>
                </a:lnTo>
                <a:lnTo>
                  <a:pt x="6436" y="228079"/>
                </a:lnTo>
                <a:lnTo>
                  <a:pt x="0" y="180180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43660" y="2924174"/>
            <a:ext cx="360680" cy="360680"/>
          </a:xfrm>
          <a:custGeom>
            <a:rect l="l" t="t" r="r" b="b"/>
            <a:pathLst>
              <a:path w="360679" h="360679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39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79"/>
                </a:lnTo>
                <a:lnTo>
                  <a:pt x="335761" y="271121"/>
                </a:lnTo>
                <a:lnTo>
                  <a:pt x="307588" y="307587"/>
                </a:lnTo>
                <a:lnTo>
                  <a:pt x="271121" y="335761"/>
                </a:lnTo>
                <a:lnTo>
                  <a:pt x="228080" y="353925"/>
                </a:lnTo>
                <a:lnTo>
                  <a:pt x="180181" y="360361"/>
                </a:lnTo>
                <a:lnTo>
                  <a:pt x="132281" y="353925"/>
                </a:lnTo>
                <a:lnTo>
                  <a:pt x="89240" y="335761"/>
                </a:lnTo>
                <a:lnTo>
                  <a:pt x="52773" y="307587"/>
                </a:lnTo>
                <a:lnTo>
                  <a:pt x="24599" y="271121"/>
                </a:lnTo>
                <a:lnTo>
                  <a:pt x="6436" y="228079"/>
                </a:lnTo>
                <a:lnTo>
                  <a:pt x="0" y="18018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43660" y="3933824"/>
            <a:ext cx="360680" cy="358775"/>
          </a:xfrm>
          <a:custGeom>
            <a:rect l="l" t="t" r="r" b="b"/>
            <a:pathLst>
              <a:path w="360679" h="358775">
                <a:moveTo>
                  <a:pt x="1" y="179387"/>
                </a:moveTo>
                <a:lnTo>
                  <a:pt x="6437" y="131699"/>
                </a:lnTo>
                <a:lnTo>
                  <a:pt x="24601" y="88847"/>
                </a:lnTo>
                <a:lnTo>
                  <a:pt x="52775" y="52541"/>
                </a:lnTo>
                <a:lnTo>
                  <a:pt x="89241" y="24491"/>
                </a:lnTo>
                <a:lnTo>
                  <a:pt x="132282" y="6408"/>
                </a:lnTo>
                <a:lnTo>
                  <a:pt x="180182" y="0"/>
                </a:lnTo>
                <a:lnTo>
                  <a:pt x="228080" y="6407"/>
                </a:lnTo>
                <a:lnTo>
                  <a:pt x="271122" y="24491"/>
                </a:lnTo>
                <a:lnTo>
                  <a:pt x="307588" y="52541"/>
                </a:lnTo>
                <a:lnTo>
                  <a:pt x="335762" y="88846"/>
                </a:lnTo>
                <a:lnTo>
                  <a:pt x="353926" y="131698"/>
                </a:lnTo>
                <a:lnTo>
                  <a:pt x="360362" y="179387"/>
                </a:lnTo>
                <a:lnTo>
                  <a:pt x="353925" y="227075"/>
                </a:lnTo>
                <a:lnTo>
                  <a:pt x="335761" y="269927"/>
                </a:lnTo>
                <a:lnTo>
                  <a:pt x="307588" y="306233"/>
                </a:lnTo>
                <a:lnTo>
                  <a:pt x="271121" y="334282"/>
                </a:lnTo>
                <a:lnTo>
                  <a:pt x="228080" y="352366"/>
                </a:lnTo>
                <a:lnTo>
                  <a:pt x="180181" y="358774"/>
                </a:lnTo>
                <a:lnTo>
                  <a:pt x="132281" y="352366"/>
                </a:lnTo>
                <a:lnTo>
                  <a:pt x="89240" y="334282"/>
                </a:lnTo>
                <a:lnTo>
                  <a:pt x="52773" y="306233"/>
                </a:lnTo>
                <a:lnTo>
                  <a:pt x="24599" y="269927"/>
                </a:lnTo>
                <a:lnTo>
                  <a:pt x="6436" y="227075"/>
                </a:lnTo>
                <a:lnTo>
                  <a:pt x="0" y="179387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43660" y="4581524"/>
            <a:ext cx="360680" cy="360680"/>
          </a:xfrm>
          <a:custGeom>
            <a:rect l="l" t="t" r="r" b="b"/>
            <a:pathLst>
              <a:path w="360679" h="360679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40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80"/>
                </a:lnTo>
                <a:lnTo>
                  <a:pt x="335761" y="271121"/>
                </a:lnTo>
                <a:lnTo>
                  <a:pt x="307588" y="307588"/>
                </a:lnTo>
                <a:lnTo>
                  <a:pt x="271121" y="335762"/>
                </a:lnTo>
                <a:lnTo>
                  <a:pt x="228080" y="353925"/>
                </a:lnTo>
                <a:lnTo>
                  <a:pt x="180181" y="360362"/>
                </a:lnTo>
                <a:lnTo>
                  <a:pt x="132281" y="353925"/>
                </a:lnTo>
                <a:lnTo>
                  <a:pt x="89240" y="335762"/>
                </a:lnTo>
                <a:lnTo>
                  <a:pt x="52773" y="307588"/>
                </a:lnTo>
                <a:lnTo>
                  <a:pt x="24599" y="271121"/>
                </a:lnTo>
                <a:lnTo>
                  <a:pt x="6436" y="228080"/>
                </a:lnTo>
                <a:lnTo>
                  <a:pt x="0" y="180181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43660" y="5589587"/>
            <a:ext cx="360680" cy="360680"/>
          </a:xfrm>
          <a:custGeom>
            <a:rect l="l" t="t" r="r" b="b"/>
            <a:pathLst>
              <a:path w="360679" h="360679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40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80"/>
                </a:lnTo>
                <a:lnTo>
                  <a:pt x="335761" y="271121"/>
                </a:lnTo>
                <a:lnTo>
                  <a:pt x="307588" y="307588"/>
                </a:lnTo>
                <a:lnTo>
                  <a:pt x="271121" y="335762"/>
                </a:lnTo>
                <a:lnTo>
                  <a:pt x="228080" y="353925"/>
                </a:lnTo>
                <a:lnTo>
                  <a:pt x="180181" y="360362"/>
                </a:lnTo>
                <a:lnTo>
                  <a:pt x="132281" y="353925"/>
                </a:lnTo>
                <a:lnTo>
                  <a:pt x="89240" y="335762"/>
                </a:lnTo>
                <a:lnTo>
                  <a:pt x="52773" y="307588"/>
                </a:lnTo>
                <a:lnTo>
                  <a:pt x="24599" y="271121"/>
                </a:lnTo>
                <a:lnTo>
                  <a:pt x="6436" y="228080"/>
                </a:lnTo>
                <a:lnTo>
                  <a:pt x="0" y="180181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515000" y="5182388"/>
            <a:ext cx="203835" cy="74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15000" y="2229638"/>
            <a:ext cx="211454" cy="269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0"/>
              </a:lnSpc>
              <a:spcBef>
                <a:spcPts val="100"/>
              </a:spcBef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5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5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20320">
              <a:lnSpc>
                <a:spcPts val="255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5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35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5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7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710241" y="1527187"/>
            <a:ext cx="733425" cy="894080"/>
          </a:xfrm>
          <a:custGeom>
            <a:rect l="l" t="t" r="r" b="b"/>
            <a:pathLst>
              <a:path w="733425" h="894080">
                <a:moveTo>
                  <a:pt x="0" y="0"/>
                </a:moveTo>
                <a:lnTo>
                  <a:pt x="358768" y="0"/>
                </a:lnTo>
                <a:lnTo>
                  <a:pt x="733395" y="893736"/>
                </a:lnTo>
              </a:path>
            </a:pathLst>
          </a:custGeom>
          <a:ln w="2540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356100" y="1412875"/>
            <a:ext cx="1278255" cy="1122680"/>
          </a:xfrm>
          <a:prstGeom prst="rect">
            <a:avLst/>
          </a:prstGeom>
          <a:solidFill>
            <a:srgbClr val="FFFF00"/>
          </a:solidFill>
          <a:ln w="25400">
            <a:solidFill>
              <a:srgbClr val="FF33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550">
              <a:latin typeface="Times New Roman"/>
              <a:cs typeface="Times New Roman"/>
            </a:endParaRPr>
          </a:p>
          <a:p>
            <a:pPr marL="286385" marR="161925" indent="-117475">
              <a:lnSpc>
                <a:spcPct val="100000"/>
              </a:lnSpc>
              <a:spcBef>
                <a:spcPts val="5"/>
              </a:spcBef>
            </a:pPr>
            <a:r>
              <a:rPr sz="1850" b="1" spc="-25">
                <a:solidFill>
                  <a:srgbClr val="FF3300"/>
                </a:solidFill>
                <a:latin typeface="Microsoft JhengHei"/>
                <a:cs typeface="Microsoft JhengHei"/>
              </a:rPr>
              <a:t>首发队</a:t>
            </a:r>
            <a:r>
              <a:rPr sz="1850" b="1" spc="-50">
                <a:solidFill>
                  <a:srgbClr val="FF3300"/>
                </a:solidFill>
                <a:latin typeface="Microsoft JhengHei"/>
                <a:cs typeface="Microsoft JhengHei"/>
              </a:rPr>
              <a:t>员</a:t>
            </a:r>
            <a:r>
              <a:rPr sz="1850" b="1" spc="-25">
                <a:solidFill>
                  <a:srgbClr val="FF3300"/>
                </a:solidFill>
                <a:latin typeface="Microsoft JhengHei"/>
                <a:cs typeface="Microsoft JhengHei"/>
              </a:rPr>
              <a:t>要套</a:t>
            </a:r>
            <a:r>
              <a:rPr sz="1850" b="1" spc="-60">
                <a:solidFill>
                  <a:srgbClr val="FF3300"/>
                </a:solidFill>
                <a:latin typeface="Microsoft JhengHei"/>
                <a:cs typeface="Microsoft JhengHei"/>
              </a:rPr>
              <a:t>圈</a:t>
            </a:r>
            <a:endParaRPr sz="185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22924" y="2895595"/>
            <a:ext cx="937260" cy="894080"/>
          </a:xfrm>
          <a:custGeom>
            <a:rect l="l" t="t" r="r" b="b"/>
            <a:pathLst>
              <a:path w="937259" h="894078">
                <a:moveTo>
                  <a:pt x="0" y="0"/>
                </a:moveTo>
                <a:lnTo>
                  <a:pt x="458834" y="0"/>
                </a:lnTo>
                <a:lnTo>
                  <a:pt x="936667" y="893794"/>
                </a:lnTo>
              </a:path>
            </a:pathLst>
          </a:custGeom>
          <a:ln w="2540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356100" y="2781300"/>
            <a:ext cx="1290955" cy="1152525"/>
          </a:xfrm>
          <a:prstGeom prst="rect">
            <a:avLst/>
          </a:prstGeom>
          <a:solidFill>
            <a:srgbClr val="FFFF00"/>
          </a:solidFill>
          <a:ln w="25400">
            <a:solidFill>
              <a:srgbClr val="FF33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imes New Roman"/>
              <a:cs typeface="Times New Roman"/>
            </a:endParaRPr>
          </a:p>
          <a:p>
            <a:pPr marL="175895" marR="168275" algn="ctr">
              <a:lnSpc>
                <a:spcPct val="100000"/>
              </a:lnSpc>
            </a:pPr>
            <a:r>
              <a:rPr sz="1850" b="1" spc="-25">
                <a:solidFill>
                  <a:srgbClr val="FF3300"/>
                </a:solidFill>
                <a:latin typeface="Microsoft JhengHei"/>
                <a:cs typeface="Microsoft JhengHei"/>
              </a:rPr>
              <a:t>替补出</a:t>
            </a:r>
            <a:r>
              <a:rPr sz="1850" b="1" spc="-50">
                <a:solidFill>
                  <a:srgbClr val="FF3300"/>
                </a:solidFill>
                <a:latin typeface="Microsoft JhengHei"/>
                <a:cs typeface="Microsoft JhengHei"/>
              </a:rPr>
              <a:t>场</a:t>
            </a:r>
            <a:r>
              <a:rPr sz="1850" b="1" spc="-25">
                <a:solidFill>
                  <a:srgbClr val="FF3300"/>
                </a:solidFill>
                <a:latin typeface="Microsoft JhengHei"/>
                <a:cs typeface="Microsoft JhengHei"/>
              </a:rPr>
              <a:t>队员不</a:t>
            </a:r>
            <a:r>
              <a:rPr sz="1850" b="1" spc="-50">
                <a:solidFill>
                  <a:srgbClr val="FF3300"/>
                </a:solidFill>
                <a:latin typeface="Microsoft JhengHei"/>
                <a:cs typeface="Microsoft JhengHei"/>
              </a:rPr>
              <a:t>套圈</a:t>
            </a:r>
            <a:endParaRPr sz="185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059084" y="4983176"/>
            <a:ext cx="1076960" cy="1254125"/>
          </a:xfrm>
          <a:custGeom>
            <a:rect l="l" t="t" r="r" b="b"/>
            <a:pathLst>
              <a:path w="1076960" h="1254125">
                <a:moveTo>
                  <a:pt x="1076352" y="0"/>
                </a:moveTo>
                <a:lnTo>
                  <a:pt x="549323" y="0"/>
                </a:lnTo>
                <a:lnTo>
                  <a:pt x="0" y="1254116"/>
                </a:lnTo>
              </a:path>
            </a:pathLst>
          </a:custGeom>
          <a:ln w="2540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211637" y="4868862"/>
            <a:ext cx="1363980" cy="1081405"/>
          </a:xfrm>
          <a:prstGeom prst="rect">
            <a:avLst/>
          </a:prstGeom>
          <a:solidFill>
            <a:srgbClr val="FFFF00"/>
          </a:solidFill>
          <a:ln w="25400">
            <a:solidFill>
              <a:srgbClr val="FF33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Times New Roman"/>
              <a:cs typeface="Times New Roman"/>
            </a:endParaRPr>
          </a:p>
          <a:p>
            <a:pPr marL="329565" marR="86995" indent="-234950">
              <a:lnSpc>
                <a:spcPct val="100000"/>
              </a:lnSpc>
              <a:spcBef>
                <a:spcPts val="5"/>
              </a:spcBef>
            </a:pPr>
            <a:r>
              <a:rPr sz="1850" b="1" spc="-25">
                <a:solidFill>
                  <a:srgbClr val="FF3300"/>
                </a:solidFill>
                <a:latin typeface="Microsoft JhengHei"/>
                <a:cs typeface="Microsoft JhengHei"/>
              </a:rPr>
              <a:t>主教练员</a:t>
            </a:r>
            <a:r>
              <a:rPr sz="1850" b="1" spc="-50">
                <a:solidFill>
                  <a:srgbClr val="FF3300"/>
                </a:solidFill>
                <a:latin typeface="Microsoft JhengHei"/>
                <a:cs typeface="Microsoft JhengHei"/>
              </a:rPr>
              <a:t>签</a:t>
            </a:r>
            <a:r>
              <a:rPr sz="1850" b="1" spc="-25">
                <a:solidFill>
                  <a:srgbClr val="FF3300"/>
                </a:solidFill>
                <a:latin typeface="Microsoft JhengHei"/>
                <a:cs typeface="Microsoft JhengHei"/>
              </a:rPr>
              <a:t>字确</a:t>
            </a:r>
            <a:r>
              <a:rPr sz="1850" b="1" spc="-50">
                <a:solidFill>
                  <a:srgbClr val="FF3300"/>
                </a:solidFill>
                <a:latin typeface="Microsoft JhengHei"/>
                <a:cs typeface="Microsoft JhengHei"/>
              </a:rPr>
              <a:t>认</a:t>
            </a:r>
            <a:endParaRPr sz="1850">
              <a:latin typeface="Microsoft JhengHei"/>
              <a:cs typeface="Microsoft JhengHe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939" y="6270343"/>
            <a:ext cx="1042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12/7/2023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01697" y="6275729"/>
            <a:ext cx="1066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3711" y="2133600"/>
            <a:ext cx="6048375" cy="16859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545"/>
              </a:spcBef>
            </a:pPr>
            <a:r>
              <a:rPr sz="6000" b="1" spc="-10">
                <a:solidFill>
                  <a:srgbClr val="FFFF66"/>
                </a:solidFill>
                <a:latin typeface="Microsoft JhengHei"/>
                <a:cs typeface="Microsoft JhengHei"/>
              </a:rPr>
              <a:t>犯规及暂停情况</a:t>
            </a:r>
            <a:endParaRPr sz="6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/>
              <a:t>9</a:t>
            </a:fld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0825" cy="6851650"/>
            <a:chExt cx="9140825" cy="685165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175180" y="3131712"/>
              <a:ext cx="374650" cy="3746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158791" y="3115323"/>
              <a:ext cx="374650" cy="37465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02590" y="1281703"/>
            <a:ext cx="8378825" cy="504253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05"/>
              </a:spcBef>
              <a:buSzPct val="101562"/>
              <a:buFont typeface="Wingdings"/>
              <a:buChar char=""/>
              <a:tabLst>
                <a:tab pos="355600"/>
                <a:tab pos="3428365"/>
              </a:tabLst>
            </a:pP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「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P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」</a:t>
            </a:r>
            <a:r>
              <a:rPr sz="3200" spc="-10">
                <a:solidFill>
                  <a:srgbClr val="FFFF99"/>
                </a:solidFill>
                <a:latin typeface="Verdana"/>
                <a:cs typeface="Verdana"/>
              </a:rPr>
              <a:t>Personal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	Foul 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侵人犯</a:t>
            </a:r>
            <a:r>
              <a:rPr sz="3200" spc="-50">
                <a:solidFill>
                  <a:srgbClr val="FFFF99"/>
                </a:solidFill>
                <a:latin typeface="宋体"/>
                <a:cs typeface="宋体"/>
              </a:rPr>
              <a:t>规</a:t>
            </a:r>
            <a:endParaRPr sz="3200">
              <a:latin typeface="宋体"/>
              <a:cs typeface="宋体"/>
            </a:endParaRPr>
          </a:p>
          <a:p>
            <a:pPr marL="355600" marR="181610" indent="-342900">
              <a:lnSpc>
                <a:spcPct val="103200"/>
              </a:lnSpc>
              <a:spcBef>
                <a:spcPts val="645"/>
              </a:spcBef>
              <a:buSzPct val="101562"/>
              <a:buFont typeface="Wingdings"/>
              <a:buChar char=""/>
              <a:tabLst>
                <a:tab pos="355600"/>
                <a:tab pos="5160010"/>
              </a:tabLst>
            </a:pP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「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U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」</a:t>
            </a:r>
            <a:r>
              <a:rPr sz="3200" spc="-10">
                <a:solidFill>
                  <a:srgbClr val="FFFF99"/>
                </a:solidFill>
                <a:latin typeface="Verdana"/>
                <a:cs typeface="Verdana"/>
              </a:rPr>
              <a:t>Unsportsmanlike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	Foul</a:t>
            </a:r>
            <a:r>
              <a:rPr sz="3200" spc="-100">
                <a:solidFill>
                  <a:srgbClr val="FFFF99"/>
                </a:solidFill>
                <a:latin typeface="Verdana"/>
                <a:cs typeface="Verdana"/>
              </a:rPr>
              <a:t> 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违反体育</a:t>
            </a:r>
            <a:r>
              <a:rPr sz="3200" spc="-50">
                <a:solidFill>
                  <a:srgbClr val="FFFF99"/>
                </a:solidFill>
                <a:latin typeface="宋体"/>
                <a:cs typeface="宋体"/>
              </a:rPr>
              <a:t>道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德旳犯</a:t>
            </a:r>
            <a:r>
              <a:rPr sz="3200" spc="-50">
                <a:solidFill>
                  <a:srgbClr val="FFFF99"/>
                </a:solidFill>
                <a:latin typeface="宋体"/>
                <a:cs typeface="宋体"/>
              </a:rPr>
              <a:t>规</a:t>
            </a:r>
            <a:endParaRPr sz="3200">
              <a:latin typeface="宋体"/>
              <a:cs typeface="宋体"/>
            </a:endParaRPr>
          </a:p>
          <a:p>
            <a:pPr marL="355600" marR="5080" indent="-342900">
              <a:lnSpc>
                <a:spcPct val="103200"/>
              </a:lnSpc>
              <a:spcBef>
                <a:spcPts val="520"/>
              </a:spcBef>
              <a:buSzPct val="101562"/>
              <a:buFont typeface="Wingdings"/>
              <a:buChar char=""/>
              <a:tabLst>
                <a:tab pos="355600"/>
                <a:tab pos="4382770"/>
                <a:tab pos="5520690"/>
                <a:tab pos="7146290"/>
              </a:tabLst>
            </a:pP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「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D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」</a:t>
            </a:r>
            <a:r>
              <a:rPr sz="3200" spc="-10">
                <a:solidFill>
                  <a:srgbClr val="FFFF99"/>
                </a:solidFill>
                <a:latin typeface="Verdana"/>
                <a:cs typeface="Verdana"/>
              </a:rPr>
              <a:t>Disqualifying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	</a:t>
            </a:r>
            <a:r>
              <a:rPr sz="3200" spc="-20">
                <a:solidFill>
                  <a:srgbClr val="FFFF99"/>
                </a:solidFill>
                <a:latin typeface="Verdana"/>
                <a:cs typeface="Verdana"/>
              </a:rPr>
              <a:t>Foul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	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取消</a:t>
            </a:r>
            <a:r>
              <a:rPr sz="3200" spc="-50">
                <a:solidFill>
                  <a:srgbClr val="FFFF99"/>
                </a:solidFill>
                <a:latin typeface="宋体"/>
                <a:cs typeface="宋体"/>
              </a:rPr>
              <a:t>比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	资格</a:t>
            </a:r>
            <a:r>
              <a:rPr sz="3200" spc="-50">
                <a:solidFill>
                  <a:srgbClr val="FFFF99"/>
                </a:solidFill>
                <a:latin typeface="宋体"/>
                <a:cs typeface="宋体"/>
              </a:rPr>
              <a:t>旳</a:t>
            </a:r>
            <a:r>
              <a:rPr sz="3200" spc="800">
                <a:solidFill>
                  <a:srgbClr val="FFFF99"/>
                </a:solidFill>
                <a:latin typeface="宋体"/>
                <a:cs typeface="宋体"/>
              </a:rPr>
              <a:t>                 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犯</a:t>
            </a:r>
            <a:r>
              <a:rPr sz="3200" spc="-50">
                <a:solidFill>
                  <a:srgbClr val="FFFF99"/>
                </a:solidFill>
                <a:latin typeface="宋体"/>
                <a:cs typeface="宋体"/>
              </a:rPr>
              <a:t>规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645"/>
              </a:spcBef>
              <a:buSzPct val="101562"/>
              <a:buFont typeface="Wingdings"/>
              <a:buChar char=""/>
              <a:tabLst>
                <a:tab pos="355600"/>
                <a:tab pos="3598545"/>
              </a:tabLst>
            </a:pP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「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T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」</a:t>
            </a:r>
            <a:r>
              <a:rPr sz="3200" spc="-10">
                <a:solidFill>
                  <a:srgbClr val="FFFF99"/>
                </a:solidFill>
                <a:latin typeface="Verdana"/>
                <a:cs typeface="Verdana"/>
              </a:rPr>
              <a:t>Technical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	Foul</a:t>
            </a:r>
            <a:r>
              <a:rPr sz="3200" spc="15">
                <a:solidFill>
                  <a:srgbClr val="FFFF99"/>
                </a:solidFill>
                <a:latin typeface="Verdana"/>
                <a:cs typeface="Verdana"/>
              </a:rPr>
              <a:t> 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技术犯</a:t>
            </a:r>
            <a:r>
              <a:rPr sz="3200" spc="-50">
                <a:solidFill>
                  <a:srgbClr val="FFFF99"/>
                </a:solidFill>
                <a:latin typeface="宋体"/>
                <a:cs typeface="宋体"/>
              </a:rPr>
              <a:t>规</a:t>
            </a:r>
            <a:endParaRPr sz="32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SzPct val="101562"/>
              <a:buFont typeface="Wingdings"/>
              <a:buChar char=""/>
              <a:tabLst>
                <a:tab pos="355600"/>
              </a:tabLst>
            </a:pP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「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C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」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Coach</a:t>
            </a:r>
            <a:r>
              <a:rPr sz="3200" spc="-10">
                <a:solidFill>
                  <a:srgbClr val="FFFF99"/>
                </a:solidFill>
                <a:latin typeface="Verdana"/>
                <a:cs typeface="Verdana"/>
              </a:rPr>
              <a:t> </a:t>
            </a:r>
            <a:r>
              <a:rPr sz="3200" spc="-10">
                <a:solidFill>
                  <a:srgbClr val="FFFF99"/>
                </a:solidFill>
                <a:latin typeface="宋体"/>
                <a:cs typeface="宋体"/>
              </a:rPr>
              <a:t>教练员技术犯规</a:t>
            </a:r>
            <a:endParaRPr sz="3200">
              <a:latin typeface="宋体"/>
              <a:cs typeface="宋体"/>
            </a:endParaRPr>
          </a:p>
          <a:p>
            <a:pPr marL="355600" marR="250825" indent="-342900">
              <a:lnSpc>
                <a:spcPct val="110300"/>
              </a:lnSpc>
              <a:spcBef>
                <a:spcPts val="370"/>
              </a:spcBef>
              <a:buSzPct val="101562"/>
              <a:buFont typeface="Wingdings"/>
              <a:buChar char=""/>
              <a:tabLst>
                <a:tab pos="355600"/>
              </a:tabLst>
            </a:pP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「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B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」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Bench</a:t>
            </a:r>
            <a:r>
              <a:rPr sz="3200" spc="-10">
                <a:solidFill>
                  <a:srgbClr val="FFFF99"/>
                </a:solidFill>
                <a:latin typeface="Verdana"/>
                <a:cs typeface="Verdana"/>
              </a:rPr>
              <a:t> </a:t>
            </a:r>
            <a:r>
              <a:rPr sz="3200" spc="-5">
                <a:solidFill>
                  <a:srgbClr val="FFFF99"/>
                </a:solidFill>
                <a:latin typeface="宋体"/>
                <a:cs typeface="宋体"/>
              </a:rPr>
              <a:t>教练员因任何其他原因旳技术</a:t>
            </a:r>
            <a:r>
              <a:rPr sz="3200" spc="800">
                <a:solidFill>
                  <a:srgbClr val="FFFF99"/>
                </a:solidFill>
                <a:latin typeface="宋体"/>
                <a:cs typeface="宋体"/>
              </a:rPr>
              <a:t>                 </a:t>
            </a:r>
            <a:r>
              <a:rPr sz="3200">
                <a:solidFill>
                  <a:srgbClr val="FFFF99"/>
                </a:solidFill>
                <a:latin typeface="宋体"/>
                <a:cs typeface="宋体"/>
              </a:rPr>
              <a:t>犯规（球队席</a:t>
            </a:r>
            <a:r>
              <a:rPr sz="3200" spc="625">
                <a:solidFill>
                  <a:srgbClr val="FFFF99"/>
                </a:solidFill>
                <a:latin typeface="宋体"/>
                <a:cs typeface="宋体"/>
              </a:rPr>
              <a:t> </a:t>
            </a:r>
            <a:r>
              <a:rPr sz="3200">
                <a:solidFill>
                  <a:srgbClr val="FFFF99"/>
                </a:solidFill>
                <a:latin typeface="Verdana"/>
                <a:cs typeface="Verdana"/>
              </a:rPr>
              <a:t>Team</a:t>
            </a:r>
            <a:r>
              <a:rPr sz="3200" spc="-10">
                <a:solidFill>
                  <a:srgbClr val="FFFF99"/>
                </a:solidFill>
                <a:latin typeface="Verdana"/>
                <a:cs typeface="Verdana"/>
              </a:rPr>
              <a:t> Bench</a:t>
            </a:r>
            <a:r>
              <a:rPr sz="3200" spc="-10">
                <a:solidFill>
                  <a:srgbClr val="FFFF99"/>
                </a:solidFill>
                <a:latin typeface="宋体"/>
                <a:cs typeface="宋体"/>
              </a:rPr>
              <a:t>）</a:t>
            </a:r>
            <a:endParaRPr sz="320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/>
              <a:t>10</a:t>
            </a:fld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158750"/>
            <a:ext cx="8229600" cy="125920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5003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40"/>
              </a:spcBef>
            </a:pPr>
            <a:r>
              <a:rPr sz="4800" b="1" spc="-10">
                <a:solidFill>
                  <a:srgbClr val="FFFF66"/>
                </a:solidFill>
                <a:latin typeface="Microsoft JhengHei"/>
                <a:cs typeface="Microsoft JhengHei"/>
              </a:rPr>
              <a:t>犯规统计字母释义</a:t>
            </a:r>
            <a:endParaRPr sz="4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18490" y="857122"/>
            <a:ext cx="7814309" cy="497776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marR="40640" indent="-342900">
              <a:lnSpc>
                <a:spcPts val="3570"/>
              </a:lnSpc>
              <a:spcBef>
                <a:spcPts val="840"/>
              </a:spcBef>
              <a:buSzPct val="101388"/>
              <a:buFont typeface="Wingdings"/>
              <a:buChar char=""/>
              <a:tabLst>
                <a:tab pos="355600"/>
              </a:tabLst>
            </a:pPr>
            <a:r>
              <a:rPr sz="3600" b="1">
                <a:solidFill>
                  <a:srgbClr val="FFFF99"/>
                </a:solidFill>
                <a:latin typeface="Microsoft JhengHei"/>
                <a:cs typeface="Microsoft JhengHei"/>
              </a:rPr>
              <a:t>「</a:t>
            </a:r>
            <a:r>
              <a:rPr sz="3600" b="1">
                <a:solidFill>
                  <a:srgbClr val="FFFF99"/>
                </a:solidFill>
                <a:latin typeface="Verdana"/>
                <a:cs typeface="Verdana"/>
              </a:rPr>
              <a:t>P</a:t>
            </a:r>
            <a:r>
              <a:rPr sz="2400" b="1">
                <a:solidFill>
                  <a:srgbClr val="FFFF99"/>
                </a:solidFill>
                <a:latin typeface="Verdana"/>
                <a:cs typeface="Verdana"/>
              </a:rPr>
              <a:t>2</a:t>
            </a:r>
            <a:r>
              <a:rPr sz="3600" b="1" spc="-5">
                <a:solidFill>
                  <a:srgbClr val="FFFF99"/>
                </a:solidFill>
                <a:latin typeface="Microsoft JhengHei"/>
                <a:cs typeface="Microsoft JhengHei"/>
              </a:rPr>
              <a:t>」发生侵人犯规，由对方罚球二</a:t>
            </a:r>
            <a:r>
              <a:rPr sz="3600" b="1" spc="900">
                <a:solidFill>
                  <a:srgbClr val="FFFF99"/>
                </a:solidFill>
                <a:latin typeface="Microsoft JhengHei"/>
                <a:cs typeface="Microsoft JhengHei"/>
              </a:rPr>
              <a:t>                    </a:t>
            </a:r>
            <a:r>
              <a:rPr sz="3600" b="1" spc="-50">
                <a:solidFill>
                  <a:srgbClr val="FFFF99"/>
                </a:solidFill>
                <a:latin typeface="Microsoft JhengHei"/>
                <a:cs typeface="Microsoft JhengHei"/>
              </a:rPr>
              <a:t>次</a:t>
            </a:r>
            <a:endParaRPr sz="3600">
              <a:latin typeface="Microsoft JhengHei"/>
              <a:cs typeface="Microsoft JhengHei"/>
            </a:endParaRPr>
          </a:p>
          <a:p>
            <a:pPr marL="355600" marR="40640" indent="-342900">
              <a:lnSpc>
                <a:spcPts val="3570"/>
              </a:lnSpc>
              <a:spcBef>
                <a:spcPts val="640"/>
              </a:spcBef>
              <a:buSzPct val="101388"/>
              <a:buFont typeface="Wingdings"/>
              <a:buChar char=""/>
              <a:tabLst>
                <a:tab pos="355600"/>
              </a:tabLst>
            </a:pPr>
            <a:r>
              <a:rPr sz="3600" b="1">
                <a:solidFill>
                  <a:srgbClr val="FFFF99"/>
                </a:solidFill>
                <a:latin typeface="Microsoft JhengHei"/>
                <a:cs typeface="Microsoft JhengHei"/>
              </a:rPr>
              <a:t>「</a:t>
            </a:r>
            <a:r>
              <a:rPr sz="3600" b="1">
                <a:solidFill>
                  <a:srgbClr val="FFFF99"/>
                </a:solidFill>
                <a:latin typeface="Verdana"/>
                <a:cs typeface="Verdana"/>
              </a:rPr>
              <a:t>P</a:t>
            </a:r>
            <a:r>
              <a:rPr sz="2400" b="1">
                <a:solidFill>
                  <a:srgbClr val="FFFF99"/>
                </a:solidFill>
                <a:latin typeface="Verdana"/>
                <a:cs typeface="Verdana"/>
              </a:rPr>
              <a:t>3</a:t>
            </a:r>
            <a:r>
              <a:rPr sz="3600" b="1" spc="-5">
                <a:solidFill>
                  <a:srgbClr val="FFFF99"/>
                </a:solidFill>
                <a:latin typeface="Microsoft JhengHei"/>
                <a:cs typeface="Microsoft JhengHei"/>
              </a:rPr>
              <a:t>」发生侵人犯规，由对方罚球三</a:t>
            </a:r>
            <a:r>
              <a:rPr sz="3600" b="1" spc="-50">
                <a:solidFill>
                  <a:srgbClr val="FFFF99"/>
                </a:solidFill>
                <a:latin typeface="Microsoft JhengHei"/>
                <a:cs typeface="Microsoft JhengHei"/>
              </a:rPr>
              <a:t>次</a:t>
            </a:r>
            <a:endParaRPr sz="3600">
              <a:latin typeface="Microsoft JhengHei"/>
              <a:cs typeface="Microsoft JhengHei"/>
            </a:endParaRPr>
          </a:p>
          <a:p>
            <a:pPr marL="355600" marR="40640" indent="-342900">
              <a:lnSpc>
                <a:spcPts val="3570"/>
              </a:lnSpc>
              <a:spcBef>
                <a:spcPts val="635"/>
              </a:spcBef>
              <a:buSzPct val="101388"/>
              <a:buFont typeface="Wingdings"/>
              <a:buChar char=""/>
              <a:tabLst>
                <a:tab pos="355600"/>
              </a:tabLst>
            </a:pPr>
            <a:r>
              <a:rPr sz="3600" b="1">
                <a:solidFill>
                  <a:srgbClr val="FFFF99"/>
                </a:solidFill>
                <a:latin typeface="Microsoft JhengHei"/>
                <a:cs typeface="Microsoft JhengHei"/>
              </a:rPr>
              <a:t>「</a:t>
            </a:r>
            <a:r>
              <a:rPr sz="3600" b="1">
                <a:solidFill>
                  <a:srgbClr val="FFFF99"/>
                </a:solidFill>
                <a:latin typeface="Verdana"/>
                <a:cs typeface="Verdana"/>
              </a:rPr>
              <a:t>P</a:t>
            </a:r>
            <a:r>
              <a:rPr sz="2400" b="1">
                <a:solidFill>
                  <a:srgbClr val="FFFF99"/>
                </a:solidFill>
                <a:latin typeface="Verdana"/>
                <a:cs typeface="Verdana"/>
              </a:rPr>
              <a:t>1</a:t>
            </a:r>
            <a:r>
              <a:rPr sz="3600" b="1" spc="-5">
                <a:solidFill>
                  <a:srgbClr val="FFFF99"/>
                </a:solidFill>
                <a:latin typeface="Microsoft JhengHei"/>
                <a:cs typeface="Microsoft JhengHei"/>
              </a:rPr>
              <a:t>」发生侵人犯规而且球中篮，对</a:t>
            </a:r>
            <a:r>
              <a:rPr sz="3600" b="1" spc="-10">
                <a:solidFill>
                  <a:srgbClr val="FFFF99"/>
                </a:solidFill>
                <a:latin typeface="Microsoft JhengHei"/>
                <a:cs typeface="Microsoft JhengHei"/>
              </a:rPr>
              <a:t>方加罚一次</a:t>
            </a:r>
            <a:endParaRPr sz="3600">
              <a:latin typeface="Microsoft JhengHei"/>
              <a:cs typeface="Microsoft JhengHei"/>
            </a:endParaRPr>
          </a:p>
          <a:p>
            <a:pPr marL="355600" marR="64135" indent="-342900">
              <a:lnSpc>
                <a:spcPts val="3570"/>
              </a:lnSpc>
              <a:spcBef>
                <a:spcPts val="635"/>
              </a:spcBef>
              <a:buSzPct val="101388"/>
              <a:buFont typeface="Wingdings"/>
              <a:buChar char=""/>
              <a:tabLst>
                <a:tab pos="355600"/>
              </a:tabLst>
            </a:pPr>
            <a:r>
              <a:rPr sz="3600" b="1">
                <a:solidFill>
                  <a:srgbClr val="FFFF99"/>
                </a:solidFill>
                <a:latin typeface="Microsoft JhengHei"/>
                <a:cs typeface="Microsoft JhengHei"/>
              </a:rPr>
              <a:t>「</a:t>
            </a:r>
            <a:r>
              <a:rPr sz="3600" b="1">
                <a:solidFill>
                  <a:srgbClr val="FFFF99"/>
                </a:solidFill>
                <a:latin typeface="Verdana"/>
                <a:cs typeface="Verdana"/>
              </a:rPr>
              <a:t>T</a:t>
            </a:r>
            <a:r>
              <a:rPr sz="2400" b="1">
                <a:solidFill>
                  <a:srgbClr val="FFFF99"/>
                </a:solidFill>
                <a:latin typeface="Verdana"/>
                <a:cs typeface="Verdana"/>
              </a:rPr>
              <a:t>2</a:t>
            </a:r>
            <a:r>
              <a:rPr sz="3600" b="1" spc="-5">
                <a:solidFill>
                  <a:srgbClr val="FFFF99"/>
                </a:solidFill>
                <a:latin typeface="Microsoft JhengHei"/>
                <a:cs typeface="Microsoft JhengHei"/>
              </a:rPr>
              <a:t>」发生技术犯规，由对方罚球二</a:t>
            </a:r>
            <a:r>
              <a:rPr sz="3600" b="1" spc="900">
                <a:solidFill>
                  <a:srgbClr val="FFFF99"/>
                </a:solidFill>
                <a:latin typeface="Microsoft JhengHei"/>
                <a:cs typeface="Microsoft JhengHei"/>
              </a:rPr>
              <a:t>                    </a:t>
            </a:r>
            <a:r>
              <a:rPr sz="3600" b="1" spc="-50">
                <a:solidFill>
                  <a:srgbClr val="FFFF99"/>
                </a:solidFill>
                <a:latin typeface="Microsoft JhengHei"/>
                <a:cs typeface="Microsoft JhengHei"/>
              </a:rPr>
              <a:t>次</a:t>
            </a:r>
            <a:endParaRPr sz="3600">
              <a:latin typeface="Microsoft JhengHei"/>
              <a:cs typeface="Microsoft JhengHei"/>
            </a:endParaRPr>
          </a:p>
          <a:p>
            <a:pPr marL="355600" marR="5080" indent="-342900">
              <a:lnSpc>
                <a:spcPts val="3570"/>
              </a:lnSpc>
              <a:spcBef>
                <a:spcPts val="635"/>
              </a:spcBef>
              <a:buSzPct val="101388"/>
              <a:buFont typeface="Wingdings"/>
              <a:buChar char=""/>
              <a:tabLst>
                <a:tab pos="355600"/>
              </a:tabLst>
            </a:pPr>
            <a:r>
              <a:rPr sz="3600" b="1">
                <a:solidFill>
                  <a:srgbClr val="FFFF99"/>
                </a:solidFill>
                <a:latin typeface="Microsoft JhengHei"/>
                <a:cs typeface="Microsoft JhengHei"/>
              </a:rPr>
              <a:t>「</a:t>
            </a:r>
            <a:r>
              <a:rPr sz="3600" b="1">
                <a:solidFill>
                  <a:srgbClr val="FFFF99"/>
                </a:solidFill>
                <a:latin typeface="Verdana"/>
                <a:cs typeface="Verdana"/>
              </a:rPr>
              <a:t>U</a:t>
            </a:r>
            <a:r>
              <a:rPr sz="2400" b="1">
                <a:solidFill>
                  <a:srgbClr val="FFFF99"/>
                </a:solidFill>
                <a:latin typeface="Verdana"/>
                <a:cs typeface="Verdana"/>
              </a:rPr>
              <a:t>2</a:t>
            </a:r>
            <a:r>
              <a:rPr sz="3600" b="1" spc="-5">
                <a:solidFill>
                  <a:srgbClr val="FFFF99"/>
                </a:solidFill>
                <a:latin typeface="Microsoft JhengHei"/>
                <a:cs typeface="Microsoft JhengHei"/>
              </a:rPr>
              <a:t>」发生违反体育道德旳犯规，由</a:t>
            </a:r>
            <a:r>
              <a:rPr sz="3600" b="1" spc="900">
                <a:solidFill>
                  <a:srgbClr val="FFFF99"/>
                </a:solidFill>
                <a:latin typeface="Microsoft JhengHei"/>
                <a:cs typeface="Microsoft JhengHei"/>
              </a:rPr>
              <a:t>                     </a:t>
            </a:r>
            <a:r>
              <a:rPr sz="3600" b="1" spc="-10">
                <a:solidFill>
                  <a:srgbClr val="FFFF99"/>
                </a:solidFill>
                <a:latin typeface="Microsoft JhengHei"/>
                <a:cs typeface="Microsoft JhengHei"/>
              </a:rPr>
              <a:t>对方罚球二次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/>
              <a:t>11</a:t>
            </a:fld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47052" y="1963419"/>
            <a:ext cx="7683500" cy="353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01388"/>
              <a:buFont typeface="Wingdings"/>
              <a:buChar char=""/>
              <a:tabLst>
                <a:tab pos="355600"/>
              </a:tabLst>
            </a:pPr>
            <a:r>
              <a:rPr sz="3600" b="1" spc="-5">
                <a:solidFill>
                  <a:srgbClr val="FFFF99"/>
                </a:solidFill>
                <a:latin typeface="Microsoft JhengHei"/>
                <a:cs typeface="Microsoft JhengHei"/>
              </a:rPr>
              <a:t>当一名球员发生了一起侵人、技术、</a:t>
            </a:r>
            <a:r>
              <a:rPr sz="3600" b="1" spc="900">
                <a:solidFill>
                  <a:srgbClr val="FFFF99"/>
                </a:solidFill>
                <a:latin typeface="Microsoft JhengHei"/>
                <a:cs typeface="Microsoft JhengHei"/>
              </a:rPr>
              <a:t> </a:t>
            </a:r>
            <a:r>
              <a:rPr sz="3600" b="1" spc="-5">
                <a:solidFill>
                  <a:srgbClr val="FFFF99"/>
                </a:solidFill>
                <a:latin typeface="Microsoft JhengHei"/>
                <a:cs typeface="Microsoft JhengHei"/>
              </a:rPr>
              <a:t>违体、取消资格旳犯规时，统计员要对该队进行统计全队犯规。</a:t>
            </a:r>
            <a:endParaRPr sz="36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Clr>
                <a:srgbClr val="FFFF99"/>
              </a:buClr>
              <a:buFont typeface="Wingdings"/>
              <a:buChar char=""/>
            </a:pPr>
            <a:endParaRPr sz="3250">
              <a:latin typeface="Microsoft JhengHei"/>
              <a:cs typeface="Microsoft JhengHei"/>
            </a:endParaRPr>
          </a:p>
          <a:p>
            <a:pPr marL="355600" marR="5080" indent="-342900" algn="just">
              <a:lnSpc>
                <a:spcPct val="100000"/>
              </a:lnSpc>
              <a:buSzPct val="101388"/>
              <a:buFont typeface="Wingdings"/>
              <a:buChar char=""/>
              <a:tabLst>
                <a:tab pos="355600"/>
              </a:tabLst>
            </a:pPr>
            <a:r>
              <a:rPr sz="3600" b="1" spc="-5">
                <a:solidFill>
                  <a:srgbClr val="FFFF99"/>
                </a:solidFill>
                <a:latin typeface="Microsoft JhengHei"/>
                <a:cs typeface="Microsoft JhengHei"/>
              </a:rPr>
              <a:t>球员在攻打中发生侵人犯规不罚球，虽然攻打方全队犯规已经满。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/>
              <a:t>12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10"/>
              <a:t>12/7/2023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9927" y="1025032"/>
            <a:ext cx="1685289" cy="689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350" b="1" spc="-20">
                <a:latin typeface="Microsoft JhengHei"/>
                <a:cs typeface="Microsoft JhengHei"/>
              </a:rPr>
              <a:t>注意：</a:t>
            </a:r>
            <a:endParaRPr sz="435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79700" y="6208395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>
                <a:solidFill>
                  <a:srgbClr val="0000FF"/>
                </a:solidFill>
                <a:latin typeface="Microsoft JhengHei"/>
                <a:cs typeface="Microsoft JhengHei"/>
              </a:rPr>
              <a:t>阿旳江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43660" y="2276474"/>
            <a:ext cx="360680" cy="360680"/>
          </a:xfrm>
          <a:custGeom>
            <a:rect l="l" t="t" r="r" b="b"/>
            <a:pathLst>
              <a:path w="360679" h="360680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39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79"/>
                </a:lnTo>
                <a:lnTo>
                  <a:pt x="335761" y="271121"/>
                </a:lnTo>
                <a:lnTo>
                  <a:pt x="307588" y="307587"/>
                </a:lnTo>
                <a:lnTo>
                  <a:pt x="271121" y="335761"/>
                </a:lnTo>
                <a:lnTo>
                  <a:pt x="228080" y="353925"/>
                </a:lnTo>
                <a:lnTo>
                  <a:pt x="180181" y="360361"/>
                </a:lnTo>
                <a:lnTo>
                  <a:pt x="132281" y="353925"/>
                </a:lnTo>
                <a:lnTo>
                  <a:pt x="89240" y="335761"/>
                </a:lnTo>
                <a:lnTo>
                  <a:pt x="52773" y="307587"/>
                </a:lnTo>
                <a:lnTo>
                  <a:pt x="24599" y="271121"/>
                </a:lnTo>
                <a:lnTo>
                  <a:pt x="6436" y="228079"/>
                </a:lnTo>
                <a:lnTo>
                  <a:pt x="0" y="180180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43660" y="2924174"/>
            <a:ext cx="360680" cy="360680"/>
          </a:xfrm>
          <a:custGeom>
            <a:rect l="l" t="t" r="r" b="b"/>
            <a:pathLst>
              <a:path w="360679" h="360679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39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79"/>
                </a:lnTo>
                <a:lnTo>
                  <a:pt x="335761" y="271121"/>
                </a:lnTo>
                <a:lnTo>
                  <a:pt x="307588" y="307587"/>
                </a:lnTo>
                <a:lnTo>
                  <a:pt x="271121" y="335761"/>
                </a:lnTo>
                <a:lnTo>
                  <a:pt x="228080" y="353925"/>
                </a:lnTo>
                <a:lnTo>
                  <a:pt x="180181" y="360361"/>
                </a:lnTo>
                <a:lnTo>
                  <a:pt x="132281" y="353925"/>
                </a:lnTo>
                <a:lnTo>
                  <a:pt x="89240" y="335761"/>
                </a:lnTo>
                <a:lnTo>
                  <a:pt x="52773" y="307587"/>
                </a:lnTo>
                <a:lnTo>
                  <a:pt x="24599" y="271121"/>
                </a:lnTo>
                <a:lnTo>
                  <a:pt x="6436" y="228079"/>
                </a:lnTo>
                <a:lnTo>
                  <a:pt x="0" y="18018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43660" y="3933824"/>
            <a:ext cx="360680" cy="358775"/>
          </a:xfrm>
          <a:custGeom>
            <a:rect l="l" t="t" r="r" b="b"/>
            <a:pathLst>
              <a:path w="360679" h="358775">
                <a:moveTo>
                  <a:pt x="1" y="179387"/>
                </a:moveTo>
                <a:lnTo>
                  <a:pt x="6437" y="131699"/>
                </a:lnTo>
                <a:lnTo>
                  <a:pt x="24601" y="88847"/>
                </a:lnTo>
                <a:lnTo>
                  <a:pt x="52775" y="52541"/>
                </a:lnTo>
                <a:lnTo>
                  <a:pt x="89241" y="24491"/>
                </a:lnTo>
                <a:lnTo>
                  <a:pt x="132282" y="6408"/>
                </a:lnTo>
                <a:lnTo>
                  <a:pt x="180182" y="0"/>
                </a:lnTo>
                <a:lnTo>
                  <a:pt x="228080" y="6407"/>
                </a:lnTo>
                <a:lnTo>
                  <a:pt x="271122" y="24491"/>
                </a:lnTo>
                <a:lnTo>
                  <a:pt x="307588" y="52541"/>
                </a:lnTo>
                <a:lnTo>
                  <a:pt x="335762" y="88846"/>
                </a:lnTo>
                <a:lnTo>
                  <a:pt x="353926" y="131698"/>
                </a:lnTo>
                <a:lnTo>
                  <a:pt x="360362" y="179387"/>
                </a:lnTo>
                <a:lnTo>
                  <a:pt x="353925" y="227075"/>
                </a:lnTo>
                <a:lnTo>
                  <a:pt x="335761" y="269927"/>
                </a:lnTo>
                <a:lnTo>
                  <a:pt x="307588" y="306233"/>
                </a:lnTo>
                <a:lnTo>
                  <a:pt x="271121" y="334282"/>
                </a:lnTo>
                <a:lnTo>
                  <a:pt x="228080" y="352366"/>
                </a:lnTo>
                <a:lnTo>
                  <a:pt x="180181" y="358774"/>
                </a:lnTo>
                <a:lnTo>
                  <a:pt x="132281" y="352366"/>
                </a:lnTo>
                <a:lnTo>
                  <a:pt x="89240" y="334282"/>
                </a:lnTo>
                <a:lnTo>
                  <a:pt x="52773" y="306233"/>
                </a:lnTo>
                <a:lnTo>
                  <a:pt x="24599" y="269927"/>
                </a:lnTo>
                <a:lnTo>
                  <a:pt x="6436" y="227075"/>
                </a:lnTo>
                <a:lnTo>
                  <a:pt x="0" y="179387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43660" y="4581524"/>
            <a:ext cx="360680" cy="360680"/>
          </a:xfrm>
          <a:custGeom>
            <a:rect l="l" t="t" r="r" b="b"/>
            <a:pathLst>
              <a:path w="360679" h="360679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40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80"/>
                </a:lnTo>
                <a:lnTo>
                  <a:pt x="335761" y="271121"/>
                </a:lnTo>
                <a:lnTo>
                  <a:pt x="307588" y="307588"/>
                </a:lnTo>
                <a:lnTo>
                  <a:pt x="271121" y="335762"/>
                </a:lnTo>
                <a:lnTo>
                  <a:pt x="228080" y="353925"/>
                </a:lnTo>
                <a:lnTo>
                  <a:pt x="180181" y="360362"/>
                </a:lnTo>
                <a:lnTo>
                  <a:pt x="132281" y="353925"/>
                </a:lnTo>
                <a:lnTo>
                  <a:pt x="89240" y="335762"/>
                </a:lnTo>
                <a:lnTo>
                  <a:pt x="52773" y="307588"/>
                </a:lnTo>
                <a:lnTo>
                  <a:pt x="24599" y="271121"/>
                </a:lnTo>
                <a:lnTo>
                  <a:pt x="6436" y="228080"/>
                </a:lnTo>
                <a:lnTo>
                  <a:pt x="0" y="180181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43660" y="5589587"/>
            <a:ext cx="360680" cy="360680"/>
          </a:xfrm>
          <a:custGeom>
            <a:rect l="l" t="t" r="r" b="b"/>
            <a:pathLst>
              <a:path w="360679" h="360679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40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80"/>
                </a:lnTo>
                <a:lnTo>
                  <a:pt x="335761" y="271121"/>
                </a:lnTo>
                <a:lnTo>
                  <a:pt x="307588" y="307588"/>
                </a:lnTo>
                <a:lnTo>
                  <a:pt x="271121" y="335762"/>
                </a:lnTo>
                <a:lnTo>
                  <a:pt x="228080" y="353925"/>
                </a:lnTo>
                <a:lnTo>
                  <a:pt x="180181" y="360362"/>
                </a:lnTo>
                <a:lnTo>
                  <a:pt x="132281" y="353925"/>
                </a:lnTo>
                <a:lnTo>
                  <a:pt x="89240" y="335762"/>
                </a:lnTo>
                <a:lnTo>
                  <a:pt x="52773" y="307588"/>
                </a:lnTo>
                <a:lnTo>
                  <a:pt x="24599" y="271121"/>
                </a:lnTo>
                <a:lnTo>
                  <a:pt x="6436" y="228080"/>
                </a:lnTo>
                <a:lnTo>
                  <a:pt x="0" y="180181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3976687" y="673100"/>
            <a:ext cx="1767205" cy="687705"/>
            <a:chOff x="3976687" y="673100"/>
            <a:chExt cx="1767205" cy="687705"/>
          </a:xfrm>
        </p:grpSpPr>
        <p:sp>
          <p:nvSpPr>
            <p:cNvPr id="10" name="object 10"/>
            <p:cNvSpPr/>
            <p:nvPr/>
          </p:nvSpPr>
          <p:spPr>
            <a:xfrm>
              <a:off x="3995737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995737" y="692150"/>
              <a:ext cx="792480" cy="288925"/>
            </a:xfrm>
            <a:custGeom>
              <a:rect l="l" t="t" r="r" b="b"/>
              <a:pathLst>
                <a:path w="792479" h="288925">
                  <a:moveTo>
                    <a:pt x="0" y="0"/>
                  </a:moveTo>
                  <a:lnTo>
                    <a:pt x="360362" y="288925"/>
                  </a:lnTo>
                </a:path>
                <a:path w="792479" h="288925">
                  <a:moveTo>
                    <a:pt x="431800" y="0"/>
                  </a:moveTo>
                  <a:lnTo>
                    <a:pt x="792162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427537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995737" y="1052512"/>
              <a:ext cx="792480" cy="288925"/>
            </a:xfrm>
            <a:custGeom>
              <a:rect l="l" t="t" r="r" b="b"/>
              <a:pathLst>
                <a:path w="792479" h="288925">
                  <a:moveTo>
                    <a:pt x="0" y="0"/>
                  </a:moveTo>
                  <a:lnTo>
                    <a:pt x="360362" y="288925"/>
                  </a:lnTo>
                </a:path>
                <a:path w="792479" h="288925">
                  <a:moveTo>
                    <a:pt x="431800" y="0"/>
                  </a:moveTo>
                  <a:lnTo>
                    <a:pt x="792162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995737" y="1052512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427537" y="1052512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859337" y="1052512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292725" y="1052512"/>
              <a:ext cx="358775" cy="288925"/>
            </a:xfrm>
            <a:custGeom>
              <a:rect l="l" t="t" r="r" b="b"/>
              <a:pathLst>
                <a:path w="358775" h="288925">
                  <a:moveTo>
                    <a:pt x="358775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59337" y="1052512"/>
              <a:ext cx="865505" cy="288925"/>
            </a:xfrm>
            <a:custGeom>
              <a:rect l="l" t="t" r="r" b="b"/>
              <a:pathLst>
                <a:path w="865503" h="288925">
                  <a:moveTo>
                    <a:pt x="0" y="0"/>
                  </a:moveTo>
                  <a:lnTo>
                    <a:pt x="360362" y="288925"/>
                  </a:lnTo>
                </a:path>
                <a:path w="865503" h="288925">
                  <a:moveTo>
                    <a:pt x="433387" y="0"/>
                  </a:moveTo>
                  <a:lnTo>
                    <a:pt x="865187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59337" y="765175"/>
              <a:ext cx="865505" cy="71755"/>
            </a:xfrm>
            <a:custGeom>
              <a:rect l="l" t="t" r="r" b="b"/>
              <a:pathLst>
                <a:path w="865503" h="71755">
                  <a:moveTo>
                    <a:pt x="0" y="71437"/>
                  </a:moveTo>
                  <a:lnTo>
                    <a:pt x="865188" y="71437"/>
                  </a:lnTo>
                </a:path>
                <a:path w="865503" h="71755">
                  <a:moveTo>
                    <a:pt x="0" y="0"/>
                  </a:moveTo>
                  <a:lnTo>
                    <a:pt x="865188" y="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515000" y="5182388"/>
            <a:ext cx="203835" cy="74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929438" y="673100"/>
            <a:ext cx="1765300" cy="687705"/>
            <a:chOff x="6929438" y="673100"/>
            <a:chExt cx="1765300" cy="687705"/>
          </a:xfrm>
        </p:grpSpPr>
        <p:sp>
          <p:nvSpPr>
            <p:cNvPr id="22" name="object 22"/>
            <p:cNvSpPr/>
            <p:nvPr/>
          </p:nvSpPr>
          <p:spPr>
            <a:xfrm>
              <a:off x="6948488" y="692150"/>
              <a:ext cx="1727200" cy="649605"/>
            </a:xfrm>
            <a:custGeom>
              <a:rect l="l" t="t" r="r" b="b"/>
              <a:pathLst>
                <a:path w="1727200" h="649605">
                  <a:moveTo>
                    <a:pt x="1295400" y="288925"/>
                  </a:moveTo>
                  <a:lnTo>
                    <a:pt x="1727200" y="649287"/>
                  </a:lnTo>
                </a:path>
                <a:path w="1727200" h="649605">
                  <a:moveTo>
                    <a:pt x="863600" y="0"/>
                  </a:moveTo>
                  <a:lnTo>
                    <a:pt x="1223962" y="288925"/>
                  </a:lnTo>
                </a:path>
                <a:path w="1727200" h="649605">
                  <a:moveTo>
                    <a:pt x="863600" y="288925"/>
                  </a:moveTo>
                  <a:lnTo>
                    <a:pt x="1296988" y="649287"/>
                  </a:lnTo>
                </a:path>
                <a:path w="1727200" h="649605">
                  <a:moveTo>
                    <a:pt x="0" y="288925"/>
                  </a:moveTo>
                  <a:lnTo>
                    <a:pt x="431800" y="649287"/>
                  </a:lnTo>
                </a:path>
                <a:path w="1727200" h="649605">
                  <a:moveTo>
                    <a:pt x="431800" y="0"/>
                  </a:moveTo>
                  <a:lnTo>
                    <a:pt x="792162" y="288925"/>
                  </a:lnTo>
                </a:path>
                <a:path w="1727200" h="649605">
                  <a:moveTo>
                    <a:pt x="0" y="0"/>
                  </a:moveTo>
                  <a:lnTo>
                    <a:pt x="360362" y="288925"/>
                  </a:lnTo>
                </a:path>
                <a:path w="1727200" h="649605">
                  <a:moveTo>
                    <a:pt x="431800" y="288925"/>
                  </a:moveTo>
                  <a:lnTo>
                    <a:pt x="863600" y="649287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948488" y="692150"/>
              <a:ext cx="360680" cy="649605"/>
            </a:xfrm>
            <a:custGeom>
              <a:rect l="l" t="t" r="r" b="b"/>
              <a:pathLst>
                <a:path w="360679" h="649605">
                  <a:moveTo>
                    <a:pt x="360362" y="0"/>
                  </a:moveTo>
                  <a:lnTo>
                    <a:pt x="0" y="288925"/>
                  </a:lnTo>
                </a:path>
                <a:path w="360679" h="649605">
                  <a:moveTo>
                    <a:pt x="360362" y="360362"/>
                  </a:moveTo>
                  <a:lnTo>
                    <a:pt x="0" y="649287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812088" y="981075"/>
              <a:ext cx="431800" cy="360680"/>
            </a:xfrm>
            <a:custGeom>
              <a:rect l="l" t="t" r="r" b="b"/>
              <a:pathLst>
                <a:path w="431800" h="360680">
                  <a:moveTo>
                    <a:pt x="431800" y="0"/>
                  </a:moveTo>
                  <a:lnTo>
                    <a:pt x="0" y="360362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243888" y="981075"/>
              <a:ext cx="431800" cy="360680"/>
            </a:xfrm>
            <a:custGeom>
              <a:rect l="l" t="t" r="r" b="b"/>
              <a:pathLst>
                <a:path w="431800" h="360680">
                  <a:moveTo>
                    <a:pt x="431800" y="0"/>
                  </a:moveTo>
                  <a:lnTo>
                    <a:pt x="0" y="360362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812088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380288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380288" y="981075"/>
              <a:ext cx="431800" cy="360680"/>
            </a:xfrm>
            <a:custGeom>
              <a:rect l="l" t="t" r="r" b="b"/>
              <a:pathLst>
                <a:path w="431800" h="360680">
                  <a:moveTo>
                    <a:pt x="431800" y="0"/>
                  </a:moveTo>
                  <a:lnTo>
                    <a:pt x="0" y="360362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2438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0"/>
                  </a:moveTo>
                  <a:lnTo>
                    <a:pt x="431800" y="288925"/>
                  </a:lnTo>
                </a:path>
              </a:pathLst>
            </a:custGeom>
            <a:ln w="28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2438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288925"/>
                  </a:moveTo>
                  <a:lnTo>
                    <a:pt x="431800" y="0"/>
                  </a:lnTo>
                </a:path>
              </a:pathLst>
            </a:custGeom>
            <a:ln w="28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7027826" y="5255930"/>
            <a:ext cx="722630" cy="58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865"/>
              </a:tabLst>
            </a:pPr>
            <a:r>
              <a:rPr sz="1800" b="1" spc="-50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8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865"/>
              </a:tabLst>
            </a:pPr>
            <a:r>
              <a:rPr sz="1800" b="1" spc="-50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8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-19050" y="673100"/>
            <a:ext cx="398780" cy="687705"/>
            <a:chOff x="-19050" y="673100"/>
            <a:chExt cx="398780" cy="687705"/>
          </a:xfrm>
        </p:grpSpPr>
        <p:sp>
          <p:nvSpPr>
            <p:cNvPr id="33" name="object 33"/>
            <p:cNvSpPr/>
            <p:nvPr/>
          </p:nvSpPr>
          <p:spPr>
            <a:xfrm>
              <a:off x="0" y="692150"/>
              <a:ext cx="360680" cy="649605"/>
            </a:xfrm>
            <a:custGeom>
              <a:rect l="l" t="t" r="r" b="b"/>
              <a:pathLst>
                <a:path w="360680" h="649605">
                  <a:moveTo>
                    <a:pt x="0" y="0"/>
                  </a:moveTo>
                  <a:lnTo>
                    <a:pt x="360361" y="288925"/>
                  </a:lnTo>
                </a:path>
                <a:path w="360680" h="649605">
                  <a:moveTo>
                    <a:pt x="0" y="360362"/>
                  </a:moveTo>
                  <a:lnTo>
                    <a:pt x="360361" y="649287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0" y="692150"/>
              <a:ext cx="360680" cy="649605"/>
            </a:xfrm>
            <a:custGeom>
              <a:rect l="l" t="t" r="r" b="b"/>
              <a:pathLst>
                <a:path w="360680" h="649605">
                  <a:moveTo>
                    <a:pt x="360361" y="0"/>
                  </a:moveTo>
                  <a:lnTo>
                    <a:pt x="0" y="288925"/>
                  </a:lnTo>
                </a:path>
                <a:path w="360680" h="649605">
                  <a:moveTo>
                    <a:pt x="360361" y="360362"/>
                  </a:moveTo>
                  <a:lnTo>
                    <a:pt x="0" y="649287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449262" y="1033462"/>
            <a:ext cx="830580" cy="327025"/>
            <a:chOff x="449262" y="1033462"/>
            <a:chExt cx="830580" cy="327025"/>
          </a:xfrm>
        </p:grpSpPr>
        <p:sp>
          <p:nvSpPr>
            <p:cNvPr id="36" name="object 36"/>
            <p:cNvSpPr/>
            <p:nvPr/>
          </p:nvSpPr>
          <p:spPr>
            <a:xfrm>
              <a:off x="468312" y="1052512"/>
              <a:ext cx="360680" cy="288925"/>
            </a:xfrm>
            <a:custGeom>
              <a:rect l="l" t="t" r="r" b="b"/>
              <a:pathLst>
                <a:path w="360680" h="288925">
                  <a:moveTo>
                    <a:pt x="0" y="0"/>
                  </a:moveTo>
                  <a:lnTo>
                    <a:pt x="360362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900112" y="1052512"/>
              <a:ext cx="360680" cy="288925"/>
            </a:xfrm>
            <a:custGeom>
              <a:rect l="l" t="t" r="r" b="b"/>
              <a:pathLst>
                <a:path w="360680" h="288925">
                  <a:moveTo>
                    <a:pt x="0" y="0"/>
                  </a:moveTo>
                  <a:lnTo>
                    <a:pt x="360362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68312" y="1052512"/>
              <a:ext cx="360680" cy="288925"/>
            </a:xfrm>
            <a:custGeom>
              <a:rect l="l" t="t" r="r" b="b"/>
              <a:pathLst>
                <a:path w="360680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900111" y="1052512"/>
              <a:ext cx="360680" cy="288925"/>
            </a:xfrm>
            <a:custGeom>
              <a:rect l="l" t="t" r="r" b="b"/>
              <a:pathLst>
                <a:path w="360680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/>
          <p:nvPr/>
        </p:nvSpPr>
        <p:spPr>
          <a:xfrm>
            <a:off x="468312" y="765175"/>
            <a:ext cx="358775" cy="71755"/>
          </a:xfrm>
          <a:custGeom>
            <a:rect l="l" t="t" r="r" b="b"/>
            <a:pathLst>
              <a:path w="358775" h="71755">
                <a:moveTo>
                  <a:pt x="0" y="0"/>
                </a:moveTo>
                <a:lnTo>
                  <a:pt x="358775" y="0"/>
                </a:lnTo>
              </a:path>
              <a:path w="358775" h="71755">
                <a:moveTo>
                  <a:pt x="0" y="71437"/>
                </a:moveTo>
                <a:lnTo>
                  <a:pt x="358775" y="71437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6476900" y="2229638"/>
            <a:ext cx="2175510" cy="269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2860"/>
              </a:lnSpc>
              <a:spcBef>
                <a:spcPts val="100"/>
              </a:spcBef>
              <a:tabLst>
                <a:tab pos="563245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U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 marL="50800">
              <a:lnSpc>
                <a:spcPts val="2550"/>
              </a:lnSpc>
              <a:tabLst>
                <a:tab pos="575310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ts val="2550"/>
              </a:lnSpc>
              <a:tabLst>
                <a:tab pos="569595"/>
                <a:tab pos="993140"/>
                <a:tab pos="1524000"/>
                <a:tab pos="1858645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1</a:t>
            </a:r>
            <a:r>
              <a:rPr sz="16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35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600" b="1" spc="-35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6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 marL="58419">
              <a:lnSpc>
                <a:spcPts val="2550"/>
              </a:lnSpc>
              <a:tabLst>
                <a:tab pos="646430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FF3300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ts val="255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50800">
              <a:lnSpc>
                <a:spcPts val="2545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50800">
              <a:lnSpc>
                <a:spcPts val="2550"/>
              </a:lnSpc>
              <a:tabLst>
                <a:tab pos="569595"/>
              </a:tabLst>
            </a:pPr>
            <a:r>
              <a:rPr sz="3600" b="1" spc="-75" baseline="-13888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3600" b="1" baseline="-13888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  <a:p>
            <a:pPr marL="50800">
              <a:lnSpc>
                <a:spcPts val="2865"/>
              </a:lnSpc>
              <a:tabLst>
                <a:tab pos="563245"/>
                <a:tab pos="995044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2</a:t>
            </a:r>
            <a:r>
              <a:rPr sz="16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35939" y="6270343"/>
            <a:ext cx="1042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12/7/2023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20734" y="6275729"/>
            <a:ext cx="1866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Verdana"/>
                <a:cs typeface="Verdana"/>
              </a:rPr>
              <a:t>13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8312" y="2205038"/>
            <a:ext cx="8229600" cy="11430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063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25"/>
              </a:spcBef>
            </a:pPr>
            <a:r>
              <a:rPr sz="6000" b="1" spc="-10">
                <a:latin typeface="Microsoft JhengHei"/>
                <a:cs typeface="Microsoft JhengHei"/>
              </a:rPr>
              <a:t>比赛结束收尾工作</a:t>
            </a:r>
            <a:endParaRPr sz="60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39" y="6270343"/>
            <a:ext cx="1042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12/7/2023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20734" y="6275729"/>
            <a:ext cx="1866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Verdana"/>
                <a:cs typeface="Verdana"/>
              </a:rPr>
              <a:t>14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79700" y="6208395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>
                <a:solidFill>
                  <a:srgbClr val="0000FF"/>
                </a:solidFill>
                <a:latin typeface="Microsoft JhengHei"/>
                <a:cs typeface="Microsoft JhengHei"/>
              </a:rPr>
              <a:t>阿旳江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43660" y="2276474"/>
            <a:ext cx="360680" cy="360680"/>
          </a:xfrm>
          <a:custGeom>
            <a:rect l="l" t="t" r="r" b="b"/>
            <a:pathLst>
              <a:path w="360679" h="360680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39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79"/>
                </a:lnTo>
                <a:lnTo>
                  <a:pt x="335761" y="271121"/>
                </a:lnTo>
                <a:lnTo>
                  <a:pt x="307588" y="307587"/>
                </a:lnTo>
                <a:lnTo>
                  <a:pt x="271121" y="335761"/>
                </a:lnTo>
                <a:lnTo>
                  <a:pt x="228080" y="353925"/>
                </a:lnTo>
                <a:lnTo>
                  <a:pt x="180181" y="360361"/>
                </a:lnTo>
                <a:lnTo>
                  <a:pt x="132281" y="353925"/>
                </a:lnTo>
                <a:lnTo>
                  <a:pt x="89240" y="335761"/>
                </a:lnTo>
                <a:lnTo>
                  <a:pt x="52773" y="307587"/>
                </a:lnTo>
                <a:lnTo>
                  <a:pt x="24599" y="271121"/>
                </a:lnTo>
                <a:lnTo>
                  <a:pt x="6436" y="228079"/>
                </a:lnTo>
                <a:lnTo>
                  <a:pt x="0" y="180180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43660" y="2924174"/>
            <a:ext cx="360680" cy="360680"/>
          </a:xfrm>
          <a:custGeom>
            <a:rect l="l" t="t" r="r" b="b"/>
            <a:pathLst>
              <a:path w="360679" h="360679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39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79"/>
                </a:lnTo>
                <a:lnTo>
                  <a:pt x="335761" y="271121"/>
                </a:lnTo>
                <a:lnTo>
                  <a:pt x="307588" y="307587"/>
                </a:lnTo>
                <a:lnTo>
                  <a:pt x="271121" y="335761"/>
                </a:lnTo>
                <a:lnTo>
                  <a:pt x="228080" y="353925"/>
                </a:lnTo>
                <a:lnTo>
                  <a:pt x="180181" y="360361"/>
                </a:lnTo>
                <a:lnTo>
                  <a:pt x="132281" y="353925"/>
                </a:lnTo>
                <a:lnTo>
                  <a:pt x="89240" y="335761"/>
                </a:lnTo>
                <a:lnTo>
                  <a:pt x="52773" y="307587"/>
                </a:lnTo>
                <a:lnTo>
                  <a:pt x="24599" y="271121"/>
                </a:lnTo>
                <a:lnTo>
                  <a:pt x="6436" y="228079"/>
                </a:lnTo>
                <a:lnTo>
                  <a:pt x="0" y="18018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43660" y="3933824"/>
            <a:ext cx="360680" cy="358775"/>
          </a:xfrm>
          <a:custGeom>
            <a:rect l="l" t="t" r="r" b="b"/>
            <a:pathLst>
              <a:path w="360679" h="358775">
                <a:moveTo>
                  <a:pt x="1" y="179387"/>
                </a:moveTo>
                <a:lnTo>
                  <a:pt x="6437" y="131699"/>
                </a:lnTo>
                <a:lnTo>
                  <a:pt x="24601" y="88847"/>
                </a:lnTo>
                <a:lnTo>
                  <a:pt x="52775" y="52541"/>
                </a:lnTo>
                <a:lnTo>
                  <a:pt x="89241" y="24491"/>
                </a:lnTo>
                <a:lnTo>
                  <a:pt x="132282" y="6408"/>
                </a:lnTo>
                <a:lnTo>
                  <a:pt x="180182" y="0"/>
                </a:lnTo>
                <a:lnTo>
                  <a:pt x="228080" y="6407"/>
                </a:lnTo>
                <a:lnTo>
                  <a:pt x="271122" y="24491"/>
                </a:lnTo>
                <a:lnTo>
                  <a:pt x="307588" y="52541"/>
                </a:lnTo>
                <a:lnTo>
                  <a:pt x="335762" y="88846"/>
                </a:lnTo>
                <a:lnTo>
                  <a:pt x="353926" y="131698"/>
                </a:lnTo>
                <a:lnTo>
                  <a:pt x="360362" y="179387"/>
                </a:lnTo>
                <a:lnTo>
                  <a:pt x="353925" y="227075"/>
                </a:lnTo>
                <a:lnTo>
                  <a:pt x="335761" y="269927"/>
                </a:lnTo>
                <a:lnTo>
                  <a:pt x="307588" y="306233"/>
                </a:lnTo>
                <a:lnTo>
                  <a:pt x="271121" y="334282"/>
                </a:lnTo>
                <a:lnTo>
                  <a:pt x="228080" y="352366"/>
                </a:lnTo>
                <a:lnTo>
                  <a:pt x="180181" y="358774"/>
                </a:lnTo>
                <a:lnTo>
                  <a:pt x="132281" y="352366"/>
                </a:lnTo>
                <a:lnTo>
                  <a:pt x="89240" y="334282"/>
                </a:lnTo>
                <a:lnTo>
                  <a:pt x="52773" y="306233"/>
                </a:lnTo>
                <a:lnTo>
                  <a:pt x="24599" y="269927"/>
                </a:lnTo>
                <a:lnTo>
                  <a:pt x="6436" y="227075"/>
                </a:lnTo>
                <a:lnTo>
                  <a:pt x="0" y="179387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43660" y="4581524"/>
            <a:ext cx="360680" cy="360680"/>
          </a:xfrm>
          <a:custGeom>
            <a:rect l="l" t="t" r="r" b="b"/>
            <a:pathLst>
              <a:path w="360679" h="360679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40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80"/>
                </a:lnTo>
                <a:lnTo>
                  <a:pt x="335761" y="271121"/>
                </a:lnTo>
                <a:lnTo>
                  <a:pt x="307588" y="307588"/>
                </a:lnTo>
                <a:lnTo>
                  <a:pt x="271121" y="335762"/>
                </a:lnTo>
                <a:lnTo>
                  <a:pt x="228080" y="353925"/>
                </a:lnTo>
                <a:lnTo>
                  <a:pt x="180181" y="360362"/>
                </a:lnTo>
                <a:lnTo>
                  <a:pt x="132281" y="353925"/>
                </a:lnTo>
                <a:lnTo>
                  <a:pt x="89240" y="335762"/>
                </a:lnTo>
                <a:lnTo>
                  <a:pt x="52773" y="307588"/>
                </a:lnTo>
                <a:lnTo>
                  <a:pt x="24599" y="271121"/>
                </a:lnTo>
                <a:lnTo>
                  <a:pt x="6436" y="228080"/>
                </a:lnTo>
                <a:lnTo>
                  <a:pt x="0" y="180181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43660" y="5589587"/>
            <a:ext cx="360680" cy="360680"/>
          </a:xfrm>
          <a:custGeom>
            <a:rect l="l" t="t" r="r" b="b"/>
            <a:pathLst>
              <a:path w="360679" h="360679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40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80"/>
                </a:lnTo>
                <a:lnTo>
                  <a:pt x="335761" y="271121"/>
                </a:lnTo>
                <a:lnTo>
                  <a:pt x="307588" y="307588"/>
                </a:lnTo>
                <a:lnTo>
                  <a:pt x="271121" y="335762"/>
                </a:lnTo>
                <a:lnTo>
                  <a:pt x="228080" y="353925"/>
                </a:lnTo>
                <a:lnTo>
                  <a:pt x="180181" y="360362"/>
                </a:lnTo>
                <a:lnTo>
                  <a:pt x="132281" y="353925"/>
                </a:lnTo>
                <a:lnTo>
                  <a:pt x="89240" y="335762"/>
                </a:lnTo>
                <a:lnTo>
                  <a:pt x="52773" y="307588"/>
                </a:lnTo>
                <a:lnTo>
                  <a:pt x="24599" y="271121"/>
                </a:lnTo>
                <a:lnTo>
                  <a:pt x="6436" y="228080"/>
                </a:lnTo>
                <a:lnTo>
                  <a:pt x="0" y="180181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3976687" y="673100"/>
            <a:ext cx="1767205" cy="687705"/>
            <a:chOff x="3976687" y="673100"/>
            <a:chExt cx="1767205" cy="687705"/>
          </a:xfrm>
        </p:grpSpPr>
        <p:sp>
          <p:nvSpPr>
            <p:cNvPr id="10" name="object 10"/>
            <p:cNvSpPr/>
            <p:nvPr/>
          </p:nvSpPr>
          <p:spPr>
            <a:xfrm>
              <a:off x="3995737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995737" y="692150"/>
              <a:ext cx="792480" cy="288925"/>
            </a:xfrm>
            <a:custGeom>
              <a:rect l="l" t="t" r="r" b="b"/>
              <a:pathLst>
                <a:path w="792479" h="288925">
                  <a:moveTo>
                    <a:pt x="0" y="0"/>
                  </a:moveTo>
                  <a:lnTo>
                    <a:pt x="360362" y="288925"/>
                  </a:lnTo>
                </a:path>
                <a:path w="792479" h="288925">
                  <a:moveTo>
                    <a:pt x="431800" y="0"/>
                  </a:moveTo>
                  <a:lnTo>
                    <a:pt x="792162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427537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995737" y="1052512"/>
              <a:ext cx="792480" cy="288925"/>
            </a:xfrm>
            <a:custGeom>
              <a:rect l="l" t="t" r="r" b="b"/>
              <a:pathLst>
                <a:path w="792479" h="288925">
                  <a:moveTo>
                    <a:pt x="0" y="0"/>
                  </a:moveTo>
                  <a:lnTo>
                    <a:pt x="360362" y="288925"/>
                  </a:lnTo>
                </a:path>
                <a:path w="792479" h="288925">
                  <a:moveTo>
                    <a:pt x="431800" y="0"/>
                  </a:moveTo>
                  <a:lnTo>
                    <a:pt x="792162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995737" y="1052512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427537" y="1052512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859337" y="1052512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292725" y="1052512"/>
              <a:ext cx="358775" cy="288925"/>
            </a:xfrm>
            <a:custGeom>
              <a:rect l="l" t="t" r="r" b="b"/>
              <a:pathLst>
                <a:path w="358775" h="288925">
                  <a:moveTo>
                    <a:pt x="358775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59337" y="1052512"/>
              <a:ext cx="865505" cy="288925"/>
            </a:xfrm>
            <a:custGeom>
              <a:rect l="l" t="t" r="r" b="b"/>
              <a:pathLst>
                <a:path w="865503" h="288925">
                  <a:moveTo>
                    <a:pt x="0" y="0"/>
                  </a:moveTo>
                  <a:lnTo>
                    <a:pt x="360362" y="288925"/>
                  </a:lnTo>
                </a:path>
                <a:path w="865503" h="288925">
                  <a:moveTo>
                    <a:pt x="433387" y="0"/>
                  </a:moveTo>
                  <a:lnTo>
                    <a:pt x="865187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59337" y="765175"/>
              <a:ext cx="865505" cy="71755"/>
            </a:xfrm>
            <a:custGeom>
              <a:rect l="l" t="t" r="r" b="b"/>
              <a:pathLst>
                <a:path w="865503" h="71755">
                  <a:moveTo>
                    <a:pt x="0" y="71437"/>
                  </a:moveTo>
                  <a:lnTo>
                    <a:pt x="865188" y="71437"/>
                  </a:lnTo>
                </a:path>
                <a:path w="865503" h="71755">
                  <a:moveTo>
                    <a:pt x="0" y="0"/>
                  </a:moveTo>
                  <a:lnTo>
                    <a:pt x="865188" y="0"/>
                  </a:lnTo>
                </a:path>
              </a:pathLst>
            </a:custGeom>
            <a:ln w="2857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515000" y="5182388"/>
            <a:ext cx="203835" cy="74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929438" y="673100"/>
            <a:ext cx="1765300" cy="687705"/>
            <a:chOff x="6929438" y="673100"/>
            <a:chExt cx="1765300" cy="687705"/>
          </a:xfrm>
        </p:grpSpPr>
        <p:sp>
          <p:nvSpPr>
            <p:cNvPr id="22" name="object 22"/>
            <p:cNvSpPr/>
            <p:nvPr/>
          </p:nvSpPr>
          <p:spPr>
            <a:xfrm>
              <a:off x="6948488" y="692150"/>
              <a:ext cx="1727200" cy="649605"/>
            </a:xfrm>
            <a:custGeom>
              <a:rect l="l" t="t" r="r" b="b"/>
              <a:pathLst>
                <a:path w="1727200" h="649605">
                  <a:moveTo>
                    <a:pt x="1295400" y="288925"/>
                  </a:moveTo>
                  <a:lnTo>
                    <a:pt x="1727200" y="649287"/>
                  </a:lnTo>
                </a:path>
                <a:path w="1727200" h="649605">
                  <a:moveTo>
                    <a:pt x="863600" y="0"/>
                  </a:moveTo>
                  <a:lnTo>
                    <a:pt x="1223962" y="288925"/>
                  </a:lnTo>
                </a:path>
                <a:path w="1727200" h="649605">
                  <a:moveTo>
                    <a:pt x="863600" y="288925"/>
                  </a:moveTo>
                  <a:lnTo>
                    <a:pt x="1296988" y="649287"/>
                  </a:lnTo>
                </a:path>
                <a:path w="1727200" h="649605">
                  <a:moveTo>
                    <a:pt x="0" y="288925"/>
                  </a:moveTo>
                  <a:lnTo>
                    <a:pt x="431800" y="649287"/>
                  </a:lnTo>
                </a:path>
                <a:path w="1727200" h="649605">
                  <a:moveTo>
                    <a:pt x="431800" y="0"/>
                  </a:moveTo>
                  <a:lnTo>
                    <a:pt x="792162" y="288925"/>
                  </a:lnTo>
                </a:path>
                <a:path w="1727200" h="649605">
                  <a:moveTo>
                    <a:pt x="0" y="0"/>
                  </a:moveTo>
                  <a:lnTo>
                    <a:pt x="360362" y="288925"/>
                  </a:lnTo>
                </a:path>
                <a:path w="1727200" h="649605">
                  <a:moveTo>
                    <a:pt x="431800" y="288925"/>
                  </a:moveTo>
                  <a:lnTo>
                    <a:pt x="863600" y="649287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948488" y="692150"/>
              <a:ext cx="360680" cy="649605"/>
            </a:xfrm>
            <a:custGeom>
              <a:rect l="l" t="t" r="r" b="b"/>
              <a:pathLst>
                <a:path w="360679" h="649605">
                  <a:moveTo>
                    <a:pt x="360362" y="0"/>
                  </a:moveTo>
                  <a:lnTo>
                    <a:pt x="0" y="288925"/>
                  </a:lnTo>
                </a:path>
                <a:path w="360679" h="649605">
                  <a:moveTo>
                    <a:pt x="360362" y="360362"/>
                  </a:moveTo>
                  <a:lnTo>
                    <a:pt x="0" y="649287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812088" y="981075"/>
              <a:ext cx="431800" cy="360680"/>
            </a:xfrm>
            <a:custGeom>
              <a:rect l="l" t="t" r="r" b="b"/>
              <a:pathLst>
                <a:path w="431800" h="360680">
                  <a:moveTo>
                    <a:pt x="431800" y="0"/>
                  </a:moveTo>
                  <a:lnTo>
                    <a:pt x="0" y="360362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243888" y="981075"/>
              <a:ext cx="431800" cy="360680"/>
            </a:xfrm>
            <a:custGeom>
              <a:rect l="l" t="t" r="r" b="b"/>
              <a:pathLst>
                <a:path w="431800" h="360680">
                  <a:moveTo>
                    <a:pt x="431800" y="0"/>
                  </a:moveTo>
                  <a:lnTo>
                    <a:pt x="0" y="360362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812088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380288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380288" y="981075"/>
              <a:ext cx="431800" cy="360680"/>
            </a:xfrm>
            <a:custGeom>
              <a:rect l="l" t="t" r="r" b="b"/>
              <a:pathLst>
                <a:path w="431800" h="360680">
                  <a:moveTo>
                    <a:pt x="431800" y="0"/>
                  </a:moveTo>
                  <a:lnTo>
                    <a:pt x="0" y="360362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2438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0"/>
                  </a:moveTo>
                  <a:lnTo>
                    <a:pt x="431800" y="288925"/>
                  </a:lnTo>
                </a:path>
              </a:pathLst>
            </a:custGeom>
            <a:ln w="28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2438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288925"/>
                  </a:moveTo>
                  <a:lnTo>
                    <a:pt x="431800" y="0"/>
                  </a:lnTo>
                </a:path>
              </a:pathLst>
            </a:custGeom>
            <a:ln w="28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7027826" y="5255930"/>
            <a:ext cx="722630" cy="58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865"/>
              </a:tabLst>
            </a:pPr>
            <a:r>
              <a:rPr sz="1800" b="1" spc="-50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8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865"/>
              </a:tabLst>
            </a:pPr>
            <a:r>
              <a:rPr sz="1800" b="1" spc="-50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8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68312" y="765175"/>
            <a:ext cx="358775" cy="71755"/>
          </a:xfrm>
          <a:custGeom>
            <a:rect l="l" t="t" r="r" b="b"/>
            <a:pathLst>
              <a:path w="358775" h="71755">
                <a:moveTo>
                  <a:pt x="0" y="0"/>
                </a:moveTo>
                <a:lnTo>
                  <a:pt x="358775" y="0"/>
                </a:lnTo>
              </a:path>
              <a:path w="358775" h="71755">
                <a:moveTo>
                  <a:pt x="0" y="71437"/>
                </a:moveTo>
                <a:lnTo>
                  <a:pt x="358775" y="71437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/>
          <p:cNvGrpSpPr/>
          <p:nvPr/>
        </p:nvGrpSpPr>
        <p:grpSpPr>
          <a:xfrm>
            <a:off x="-19050" y="673100"/>
            <a:ext cx="1298575" cy="825500"/>
            <a:chOff x="-19050" y="673100"/>
            <a:chExt cx="1298575" cy="825500"/>
          </a:xfrm>
        </p:grpSpPr>
        <p:sp>
          <p:nvSpPr>
            <p:cNvPr id="34" name="object 34"/>
            <p:cNvSpPr/>
            <p:nvPr/>
          </p:nvSpPr>
          <p:spPr>
            <a:xfrm>
              <a:off x="0" y="692150"/>
              <a:ext cx="360680" cy="649605"/>
            </a:xfrm>
            <a:custGeom>
              <a:rect l="l" t="t" r="r" b="b"/>
              <a:pathLst>
                <a:path w="360680" h="649605">
                  <a:moveTo>
                    <a:pt x="0" y="0"/>
                  </a:moveTo>
                  <a:lnTo>
                    <a:pt x="360361" y="288925"/>
                  </a:lnTo>
                </a:path>
                <a:path w="360680" h="649605">
                  <a:moveTo>
                    <a:pt x="0" y="360362"/>
                  </a:moveTo>
                  <a:lnTo>
                    <a:pt x="360361" y="649287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0" y="692150"/>
              <a:ext cx="360680" cy="649605"/>
            </a:xfrm>
            <a:custGeom>
              <a:rect l="l" t="t" r="r" b="b"/>
              <a:pathLst>
                <a:path w="360680" h="649605">
                  <a:moveTo>
                    <a:pt x="360361" y="0"/>
                  </a:moveTo>
                  <a:lnTo>
                    <a:pt x="0" y="288925"/>
                  </a:lnTo>
                </a:path>
                <a:path w="360680" h="649605">
                  <a:moveTo>
                    <a:pt x="360361" y="360362"/>
                  </a:moveTo>
                  <a:lnTo>
                    <a:pt x="0" y="649287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68312" y="1052512"/>
              <a:ext cx="360680" cy="288925"/>
            </a:xfrm>
            <a:custGeom>
              <a:rect l="l" t="t" r="r" b="b"/>
              <a:pathLst>
                <a:path w="360680" h="288925">
                  <a:moveTo>
                    <a:pt x="0" y="0"/>
                  </a:moveTo>
                  <a:lnTo>
                    <a:pt x="360362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900112" y="1052512"/>
              <a:ext cx="360680" cy="288925"/>
            </a:xfrm>
            <a:custGeom>
              <a:rect l="l" t="t" r="r" b="b"/>
              <a:pathLst>
                <a:path w="360680" h="288925">
                  <a:moveTo>
                    <a:pt x="0" y="0"/>
                  </a:moveTo>
                  <a:lnTo>
                    <a:pt x="360362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68312" y="1052512"/>
              <a:ext cx="360680" cy="288925"/>
            </a:xfrm>
            <a:custGeom>
              <a:rect l="l" t="t" r="r" b="b"/>
              <a:pathLst>
                <a:path w="360680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900111" y="1052512"/>
              <a:ext cx="360680" cy="288925"/>
            </a:xfrm>
            <a:custGeom>
              <a:rect l="l" t="t" r="r" b="b"/>
              <a:pathLst>
                <a:path w="360680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0" y="1412875"/>
              <a:ext cx="1259205" cy="71755"/>
            </a:xfrm>
            <a:custGeom>
              <a:rect l="l" t="t" r="r" b="b"/>
              <a:pathLst>
                <a:path w="1259205" h="71755">
                  <a:moveTo>
                    <a:pt x="0" y="0"/>
                  </a:moveTo>
                  <a:lnTo>
                    <a:pt x="1258887" y="0"/>
                  </a:lnTo>
                </a:path>
                <a:path w="1259205" h="71755">
                  <a:moveTo>
                    <a:pt x="0" y="71437"/>
                  </a:moveTo>
                  <a:lnTo>
                    <a:pt x="1258887" y="71437"/>
                  </a:lnTo>
                </a:path>
              </a:pathLst>
            </a:custGeom>
            <a:ln w="28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/>
          <p:nvPr/>
        </p:nvSpPr>
        <p:spPr>
          <a:xfrm>
            <a:off x="7380288" y="2420938"/>
            <a:ext cx="1764030" cy="0"/>
          </a:xfrm>
          <a:custGeom>
            <a:rect l="l" t="t" r="r" b="b"/>
            <a:pathLst>
              <a:path w="1764029">
                <a:moveTo>
                  <a:pt x="0" y="0"/>
                </a:moveTo>
                <a:lnTo>
                  <a:pt x="1763711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380288" y="2781300"/>
            <a:ext cx="1764030" cy="0"/>
          </a:xfrm>
          <a:custGeom>
            <a:rect l="l" t="t" r="r" b="b"/>
            <a:pathLst>
              <a:path w="1764029">
                <a:moveTo>
                  <a:pt x="0" y="0"/>
                </a:moveTo>
                <a:lnTo>
                  <a:pt x="1763711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380288" y="3429000"/>
            <a:ext cx="1764030" cy="0"/>
          </a:xfrm>
          <a:custGeom>
            <a:rect l="l" t="t" r="r" b="b"/>
            <a:pathLst>
              <a:path w="1764029">
                <a:moveTo>
                  <a:pt x="0" y="0"/>
                </a:moveTo>
                <a:lnTo>
                  <a:pt x="1763711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948488" y="3716337"/>
            <a:ext cx="2195830" cy="0"/>
          </a:xfrm>
          <a:custGeom>
            <a:rect l="l" t="t" r="r" b="b"/>
            <a:pathLst>
              <a:path w="2195829">
                <a:moveTo>
                  <a:pt x="0" y="0"/>
                </a:moveTo>
                <a:lnTo>
                  <a:pt x="2195512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948488" y="4076700"/>
            <a:ext cx="2195830" cy="0"/>
          </a:xfrm>
          <a:custGeom>
            <a:rect l="l" t="t" r="r" b="b"/>
            <a:pathLst>
              <a:path w="2195829">
                <a:moveTo>
                  <a:pt x="0" y="0"/>
                </a:moveTo>
                <a:lnTo>
                  <a:pt x="2195512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848600" y="5373687"/>
            <a:ext cx="1295400" cy="0"/>
          </a:xfrm>
          <a:custGeom>
            <a:rect l="l" t="t" r="r" b="b"/>
            <a:pathLst>
              <a:path w="1295400">
                <a:moveTo>
                  <a:pt x="0" y="0"/>
                </a:moveTo>
                <a:lnTo>
                  <a:pt x="1295400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380288" y="4365625"/>
            <a:ext cx="1764030" cy="0"/>
          </a:xfrm>
          <a:custGeom>
            <a:rect l="l" t="t" r="r" b="b"/>
            <a:pathLst>
              <a:path w="1764029">
                <a:moveTo>
                  <a:pt x="0" y="0"/>
                </a:moveTo>
                <a:lnTo>
                  <a:pt x="1763711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848600" y="4724400"/>
            <a:ext cx="1295400" cy="0"/>
          </a:xfrm>
          <a:custGeom>
            <a:rect l="l" t="t" r="r" b="b"/>
            <a:pathLst>
              <a:path w="1295400">
                <a:moveTo>
                  <a:pt x="0" y="0"/>
                </a:moveTo>
                <a:lnTo>
                  <a:pt x="1295400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948488" y="5084762"/>
            <a:ext cx="2195830" cy="0"/>
          </a:xfrm>
          <a:custGeom>
            <a:rect l="l" t="t" r="r" b="b"/>
            <a:pathLst>
              <a:path w="2195829">
                <a:moveTo>
                  <a:pt x="0" y="0"/>
                </a:moveTo>
                <a:lnTo>
                  <a:pt x="2195512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812088" y="5734050"/>
            <a:ext cx="1332230" cy="0"/>
          </a:xfrm>
          <a:custGeom>
            <a:rect l="l" t="t" r="r" b="b"/>
            <a:pathLst>
              <a:path w="1332229">
                <a:moveTo>
                  <a:pt x="0" y="0"/>
                </a:moveTo>
                <a:lnTo>
                  <a:pt x="1331912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948488" y="6021387"/>
            <a:ext cx="2195830" cy="0"/>
          </a:xfrm>
          <a:custGeom>
            <a:rect l="l" t="t" r="r" b="b"/>
            <a:pathLst>
              <a:path w="2195829">
                <a:moveTo>
                  <a:pt x="0" y="0"/>
                </a:moveTo>
                <a:lnTo>
                  <a:pt x="2195512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848600" y="6669088"/>
            <a:ext cx="1295400" cy="0"/>
          </a:xfrm>
          <a:custGeom>
            <a:rect l="l" t="t" r="r" b="b"/>
            <a:pathLst>
              <a:path w="1295400">
                <a:moveTo>
                  <a:pt x="0" y="0"/>
                </a:moveTo>
                <a:lnTo>
                  <a:pt x="1295400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712200" y="3141661"/>
            <a:ext cx="431800" cy="0"/>
          </a:xfrm>
          <a:custGeom>
            <a:rect l="l" t="t" r="r" b="b"/>
            <a:pathLst>
              <a:path w="431800">
                <a:moveTo>
                  <a:pt x="0" y="0"/>
                </a:moveTo>
                <a:lnTo>
                  <a:pt x="431800" y="0"/>
                </a:lnTo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6476900" y="2229638"/>
            <a:ext cx="2175510" cy="269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2860"/>
              </a:lnSpc>
              <a:spcBef>
                <a:spcPts val="100"/>
              </a:spcBef>
              <a:tabLst>
                <a:tab pos="563245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U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 marL="50800">
              <a:lnSpc>
                <a:spcPts val="2550"/>
              </a:lnSpc>
              <a:tabLst>
                <a:tab pos="575310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ts val="2550"/>
              </a:lnSpc>
              <a:tabLst>
                <a:tab pos="569595"/>
                <a:tab pos="993140"/>
                <a:tab pos="1524000"/>
                <a:tab pos="1858645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1</a:t>
            </a:r>
            <a:r>
              <a:rPr sz="16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35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600" b="1" spc="-35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6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 marL="58419">
              <a:lnSpc>
                <a:spcPts val="2550"/>
              </a:lnSpc>
              <a:tabLst>
                <a:tab pos="646430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FF3300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ts val="2550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50800">
              <a:lnSpc>
                <a:spcPts val="2545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50800">
              <a:lnSpc>
                <a:spcPts val="2550"/>
              </a:lnSpc>
              <a:tabLst>
                <a:tab pos="569595"/>
              </a:tabLst>
            </a:pPr>
            <a:r>
              <a:rPr sz="3600" b="1" spc="-75" baseline="-13888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3600" b="1" baseline="-13888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  <a:p>
            <a:pPr marL="50800">
              <a:lnSpc>
                <a:spcPts val="2865"/>
              </a:lnSpc>
              <a:tabLst>
                <a:tab pos="563245"/>
                <a:tab pos="995044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2</a:t>
            </a:r>
            <a:r>
              <a:rPr sz="16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35939" y="6270343"/>
            <a:ext cx="1042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12/7/2023</a:t>
            </a:r>
            <a:endParaRPr sz="18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835900" y="6275729"/>
            <a:ext cx="13208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6900"/>
                <a:tab pos="1307465"/>
              </a:tabLst>
            </a:pPr>
            <a:r>
              <a:rPr sz="1000" strike="sngStrike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000" strike="sngStrike" spc="-25">
                <a:solidFill>
                  <a:srgbClr val="FFFFFF"/>
                </a:solidFill>
                <a:latin typeface="Verdana"/>
                <a:cs typeface="Verdana"/>
              </a:rPr>
              <a:t>15</a:t>
            </a:r>
            <a:r>
              <a:rPr sz="1000" strike="sngStrike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539750" y="1341437"/>
            <a:ext cx="8229600" cy="2808605"/>
          </a:xfrm>
          <a:custGeom>
            <a:rect l="l" t="t" r="r" b="b"/>
            <a:pathLst>
              <a:path w="8229600" h="2808604">
                <a:moveTo>
                  <a:pt x="0" y="0"/>
                </a:moveTo>
                <a:lnTo>
                  <a:pt x="8229600" y="0"/>
                </a:lnTo>
                <a:lnTo>
                  <a:pt x="8229600" y="2808288"/>
                </a:lnTo>
                <a:lnTo>
                  <a:pt x="0" y="2808288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pc="-10"/>
              <a:t>以辽宁盼盼队为例按环节进行一次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39" y="6270343"/>
            <a:ext cx="1042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12/7/2023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20734" y="6275729"/>
            <a:ext cx="1866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Verdana"/>
                <a:cs typeface="Verdana"/>
              </a:rPr>
              <a:t>16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62237" y="6208395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>
                <a:solidFill>
                  <a:srgbClr val="0000FF"/>
                </a:solidFill>
                <a:latin typeface="Microsoft JhengHei"/>
                <a:cs typeface="Microsoft JhengHei"/>
              </a:rPr>
              <a:t>郭士强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43660" y="2276474"/>
            <a:ext cx="360680" cy="360680"/>
          </a:xfrm>
          <a:custGeom>
            <a:rect l="l" t="t" r="r" b="b"/>
            <a:pathLst>
              <a:path w="360679" h="360680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39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79"/>
                </a:lnTo>
                <a:lnTo>
                  <a:pt x="335761" y="271121"/>
                </a:lnTo>
                <a:lnTo>
                  <a:pt x="307588" y="307587"/>
                </a:lnTo>
                <a:lnTo>
                  <a:pt x="271121" y="335761"/>
                </a:lnTo>
                <a:lnTo>
                  <a:pt x="228080" y="353925"/>
                </a:lnTo>
                <a:lnTo>
                  <a:pt x="180181" y="360361"/>
                </a:lnTo>
                <a:lnTo>
                  <a:pt x="132281" y="353925"/>
                </a:lnTo>
                <a:lnTo>
                  <a:pt x="89240" y="335761"/>
                </a:lnTo>
                <a:lnTo>
                  <a:pt x="52773" y="307587"/>
                </a:lnTo>
                <a:lnTo>
                  <a:pt x="24599" y="271121"/>
                </a:lnTo>
                <a:lnTo>
                  <a:pt x="6436" y="228079"/>
                </a:lnTo>
                <a:lnTo>
                  <a:pt x="0" y="180180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43660" y="2924174"/>
            <a:ext cx="360680" cy="360680"/>
          </a:xfrm>
          <a:custGeom>
            <a:rect l="l" t="t" r="r" b="b"/>
            <a:pathLst>
              <a:path w="360679" h="360679">
                <a:moveTo>
                  <a:pt x="1" y="180181"/>
                </a:moveTo>
                <a:lnTo>
                  <a:pt x="6437" y="132282"/>
                </a:lnTo>
                <a:lnTo>
                  <a:pt x="24601" y="89240"/>
                </a:lnTo>
                <a:lnTo>
                  <a:pt x="52775" y="52774"/>
                </a:lnTo>
                <a:lnTo>
                  <a:pt x="89241" y="24600"/>
                </a:lnTo>
                <a:lnTo>
                  <a:pt x="132282" y="6436"/>
                </a:lnTo>
                <a:lnTo>
                  <a:pt x="180182" y="0"/>
                </a:lnTo>
                <a:lnTo>
                  <a:pt x="228080" y="6436"/>
                </a:lnTo>
                <a:lnTo>
                  <a:pt x="271122" y="24599"/>
                </a:lnTo>
                <a:lnTo>
                  <a:pt x="307588" y="52773"/>
                </a:lnTo>
                <a:lnTo>
                  <a:pt x="335762" y="89239"/>
                </a:lnTo>
                <a:lnTo>
                  <a:pt x="353926" y="132281"/>
                </a:lnTo>
                <a:lnTo>
                  <a:pt x="360362" y="180180"/>
                </a:lnTo>
                <a:lnTo>
                  <a:pt x="353925" y="228079"/>
                </a:lnTo>
                <a:lnTo>
                  <a:pt x="335761" y="271121"/>
                </a:lnTo>
                <a:lnTo>
                  <a:pt x="307588" y="307587"/>
                </a:lnTo>
                <a:lnTo>
                  <a:pt x="271121" y="335761"/>
                </a:lnTo>
                <a:lnTo>
                  <a:pt x="228080" y="353925"/>
                </a:lnTo>
                <a:lnTo>
                  <a:pt x="180181" y="360361"/>
                </a:lnTo>
                <a:lnTo>
                  <a:pt x="132281" y="353925"/>
                </a:lnTo>
                <a:lnTo>
                  <a:pt x="89240" y="335761"/>
                </a:lnTo>
                <a:lnTo>
                  <a:pt x="52773" y="307587"/>
                </a:lnTo>
                <a:lnTo>
                  <a:pt x="24599" y="271121"/>
                </a:lnTo>
                <a:lnTo>
                  <a:pt x="6436" y="228079"/>
                </a:lnTo>
                <a:lnTo>
                  <a:pt x="0" y="18018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43660" y="3933824"/>
            <a:ext cx="360680" cy="1008380"/>
          </a:xfrm>
          <a:custGeom>
            <a:rect l="l" t="t" r="r" b="b"/>
            <a:pathLst>
              <a:path w="360679" h="1008378">
                <a:moveTo>
                  <a:pt x="1" y="179387"/>
                </a:moveTo>
                <a:lnTo>
                  <a:pt x="6437" y="131699"/>
                </a:lnTo>
                <a:lnTo>
                  <a:pt x="24601" y="88847"/>
                </a:lnTo>
                <a:lnTo>
                  <a:pt x="52775" y="52541"/>
                </a:lnTo>
                <a:lnTo>
                  <a:pt x="89241" y="24491"/>
                </a:lnTo>
                <a:lnTo>
                  <a:pt x="132282" y="6408"/>
                </a:lnTo>
                <a:lnTo>
                  <a:pt x="180182" y="0"/>
                </a:lnTo>
                <a:lnTo>
                  <a:pt x="228080" y="6407"/>
                </a:lnTo>
                <a:lnTo>
                  <a:pt x="271122" y="24491"/>
                </a:lnTo>
                <a:lnTo>
                  <a:pt x="307588" y="52541"/>
                </a:lnTo>
                <a:lnTo>
                  <a:pt x="335762" y="88846"/>
                </a:lnTo>
                <a:lnTo>
                  <a:pt x="353926" y="131698"/>
                </a:lnTo>
                <a:lnTo>
                  <a:pt x="360362" y="179387"/>
                </a:lnTo>
                <a:lnTo>
                  <a:pt x="353925" y="227075"/>
                </a:lnTo>
                <a:lnTo>
                  <a:pt x="335761" y="269927"/>
                </a:lnTo>
                <a:lnTo>
                  <a:pt x="307588" y="306233"/>
                </a:lnTo>
                <a:lnTo>
                  <a:pt x="271121" y="334282"/>
                </a:lnTo>
                <a:lnTo>
                  <a:pt x="228080" y="352366"/>
                </a:lnTo>
                <a:lnTo>
                  <a:pt x="180181" y="358774"/>
                </a:lnTo>
                <a:lnTo>
                  <a:pt x="132281" y="352366"/>
                </a:lnTo>
                <a:lnTo>
                  <a:pt x="89240" y="334282"/>
                </a:lnTo>
                <a:lnTo>
                  <a:pt x="52773" y="306233"/>
                </a:lnTo>
                <a:lnTo>
                  <a:pt x="24599" y="269927"/>
                </a:lnTo>
                <a:lnTo>
                  <a:pt x="6436" y="227075"/>
                </a:lnTo>
                <a:lnTo>
                  <a:pt x="0" y="179387"/>
                </a:lnTo>
                <a:close/>
              </a:path>
              <a:path w="360679" h="1008378">
                <a:moveTo>
                  <a:pt x="1" y="467518"/>
                </a:moveTo>
                <a:lnTo>
                  <a:pt x="6437" y="419619"/>
                </a:lnTo>
                <a:lnTo>
                  <a:pt x="24601" y="376577"/>
                </a:lnTo>
                <a:lnTo>
                  <a:pt x="52775" y="340110"/>
                </a:lnTo>
                <a:lnTo>
                  <a:pt x="89241" y="311937"/>
                </a:lnTo>
                <a:lnTo>
                  <a:pt x="132282" y="293773"/>
                </a:lnTo>
                <a:lnTo>
                  <a:pt x="180182" y="287337"/>
                </a:lnTo>
                <a:lnTo>
                  <a:pt x="228080" y="293772"/>
                </a:lnTo>
                <a:lnTo>
                  <a:pt x="271122" y="311936"/>
                </a:lnTo>
                <a:lnTo>
                  <a:pt x="307588" y="340110"/>
                </a:lnTo>
                <a:lnTo>
                  <a:pt x="335762" y="376576"/>
                </a:lnTo>
                <a:lnTo>
                  <a:pt x="353926" y="419618"/>
                </a:lnTo>
                <a:lnTo>
                  <a:pt x="360362" y="467517"/>
                </a:lnTo>
                <a:lnTo>
                  <a:pt x="353925" y="515416"/>
                </a:lnTo>
                <a:lnTo>
                  <a:pt x="335761" y="558458"/>
                </a:lnTo>
                <a:lnTo>
                  <a:pt x="307588" y="594924"/>
                </a:lnTo>
                <a:lnTo>
                  <a:pt x="271121" y="623098"/>
                </a:lnTo>
                <a:lnTo>
                  <a:pt x="228080" y="641262"/>
                </a:lnTo>
                <a:lnTo>
                  <a:pt x="180181" y="647698"/>
                </a:lnTo>
                <a:lnTo>
                  <a:pt x="132281" y="641262"/>
                </a:lnTo>
                <a:lnTo>
                  <a:pt x="89240" y="623098"/>
                </a:lnTo>
                <a:lnTo>
                  <a:pt x="52773" y="594925"/>
                </a:lnTo>
                <a:lnTo>
                  <a:pt x="24599" y="558458"/>
                </a:lnTo>
                <a:lnTo>
                  <a:pt x="6436" y="515417"/>
                </a:lnTo>
                <a:lnTo>
                  <a:pt x="0" y="467517"/>
                </a:lnTo>
                <a:close/>
              </a:path>
              <a:path w="360679" h="1008378">
                <a:moveTo>
                  <a:pt x="1" y="827881"/>
                </a:moveTo>
                <a:lnTo>
                  <a:pt x="6437" y="779981"/>
                </a:lnTo>
                <a:lnTo>
                  <a:pt x="24601" y="736940"/>
                </a:lnTo>
                <a:lnTo>
                  <a:pt x="52775" y="700473"/>
                </a:lnTo>
                <a:lnTo>
                  <a:pt x="89241" y="672300"/>
                </a:lnTo>
                <a:lnTo>
                  <a:pt x="132282" y="654136"/>
                </a:lnTo>
                <a:lnTo>
                  <a:pt x="180182" y="647700"/>
                </a:lnTo>
                <a:lnTo>
                  <a:pt x="228080" y="654135"/>
                </a:lnTo>
                <a:lnTo>
                  <a:pt x="271122" y="672299"/>
                </a:lnTo>
                <a:lnTo>
                  <a:pt x="307588" y="700473"/>
                </a:lnTo>
                <a:lnTo>
                  <a:pt x="335762" y="736939"/>
                </a:lnTo>
                <a:lnTo>
                  <a:pt x="353926" y="779981"/>
                </a:lnTo>
                <a:lnTo>
                  <a:pt x="360362" y="827880"/>
                </a:lnTo>
                <a:lnTo>
                  <a:pt x="353925" y="875779"/>
                </a:lnTo>
                <a:lnTo>
                  <a:pt x="335761" y="918821"/>
                </a:lnTo>
                <a:lnTo>
                  <a:pt x="307588" y="955287"/>
                </a:lnTo>
                <a:lnTo>
                  <a:pt x="271121" y="983461"/>
                </a:lnTo>
                <a:lnTo>
                  <a:pt x="228080" y="1001625"/>
                </a:lnTo>
                <a:lnTo>
                  <a:pt x="180181" y="1008061"/>
                </a:lnTo>
                <a:lnTo>
                  <a:pt x="132281" y="1001625"/>
                </a:lnTo>
                <a:lnTo>
                  <a:pt x="89240" y="983461"/>
                </a:lnTo>
                <a:lnTo>
                  <a:pt x="52773" y="955287"/>
                </a:lnTo>
                <a:lnTo>
                  <a:pt x="24599" y="918821"/>
                </a:lnTo>
                <a:lnTo>
                  <a:pt x="6436" y="875780"/>
                </a:lnTo>
                <a:lnTo>
                  <a:pt x="0" y="827880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92725" y="765175"/>
            <a:ext cx="431800" cy="71755"/>
          </a:xfrm>
          <a:custGeom>
            <a:rect l="l" t="t" r="r" b="b"/>
            <a:pathLst>
              <a:path w="431800" h="71755">
                <a:moveTo>
                  <a:pt x="0" y="0"/>
                </a:moveTo>
                <a:lnTo>
                  <a:pt x="431800" y="0"/>
                </a:lnTo>
              </a:path>
              <a:path w="431800" h="71755">
                <a:moveTo>
                  <a:pt x="0" y="71437"/>
                </a:moveTo>
                <a:lnTo>
                  <a:pt x="431800" y="71437"/>
                </a:lnTo>
              </a:path>
            </a:pathLst>
          </a:custGeom>
          <a:ln w="3810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3976687" y="673100"/>
            <a:ext cx="1695450" cy="687705"/>
            <a:chOff x="3976687" y="673100"/>
            <a:chExt cx="1695450" cy="687705"/>
          </a:xfrm>
        </p:grpSpPr>
        <p:sp>
          <p:nvSpPr>
            <p:cNvPr id="9" name="object 9"/>
            <p:cNvSpPr/>
            <p:nvPr/>
          </p:nvSpPr>
          <p:spPr>
            <a:xfrm>
              <a:off x="3995737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0" y="0"/>
                  </a:moveTo>
                  <a:lnTo>
                    <a:pt x="360362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95737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27537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0" y="0"/>
                  </a:moveTo>
                  <a:lnTo>
                    <a:pt x="360362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427537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859337" y="692150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995737" y="692150"/>
              <a:ext cx="1224280" cy="649605"/>
            </a:xfrm>
            <a:custGeom>
              <a:rect l="l" t="t" r="r" b="b"/>
              <a:pathLst>
                <a:path w="1224279" h="649605">
                  <a:moveTo>
                    <a:pt x="863600" y="0"/>
                  </a:moveTo>
                  <a:lnTo>
                    <a:pt x="1223962" y="288925"/>
                  </a:lnTo>
                </a:path>
                <a:path w="1224279" h="649605">
                  <a:moveTo>
                    <a:pt x="0" y="360362"/>
                  </a:moveTo>
                  <a:lnTo>
                    <a:pt x="360362" y="649287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995737" y="1052512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27537" y="1052512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859337" y="1052512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292724" y="1052512"/>
              <a:ext cx="360680" cy="288925"/>
            </a:xfrm>
            <a:custGeom>
              <a:rect l="l" t="t" r="r" b="b"/>
              <a:pathLst>
                <a:path w="360679" h="288925">
                  <a:moveTo>
                    <a:pt x="360362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427537" y="1052512"/>
              <a:ext cx="1225550" cy="288925"/>
            </a:xfrm>
            <a:custGeom>
              <a:rect l="l" t="t" r="r" b="b"/>
              <a:pathLst>
                <a:path w="1225550" h="288925">
                  <a:moveTo>
                    <a:pt x="865187" y="0"/>
                  </a:moveTo>
                  <a:lnTo>
                    <a:pt x="1225549" y="288925"/>
                  </a:lnTo>
                </a:path>
                <a:path w="1225550" h="288925">
                  <a:moveTo>
                    <a:pt x="431800" y="0"/>
                  </a:moveTo>
                  <a:lnTo>
                    <a:pt x="792162" y="288925"/>
                  </a:lnTo>
                </a:path>
                <a:path w="1225550" h="288925">
                  <a:moveTo>
                    <a:pt x="0" y="0"/>
                  </a:moveTo>
                  <a:lnTo>
                    <a:pt x="360362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6929437" y="673100"/>
            <a:ext cx="1765300" cy="687705"/>
            <a:chOff x="6929437" y="673100"/>
            <a:chExt cx="1765300" cy="687705"/>
          </a:xfrm>
        </p:grpSpPr>
        <p:sp>
          <p:nvSpPr>
            <p:cNvPr id="21" name="object 21"/>
            <p:cNvSpPr/>
            <p:nvPr/>
          </p:nvSpPr>
          <p:spPr>
            <a:xfrm>
              <a:off x="69484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0"/>
                  </a:moveTo>
                  <a:lnTo>
                    <a:pt x="43180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9484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431800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3802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0"/>
                  </a:moveTo>
                  <a:lnTo>
                    <a:pt x="43180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3802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431800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8120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0"/>
                  </a:moveTo>
                  <a:lnTo>
                    <a:pt x="43180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8120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431800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2438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0"/>
                  </a:moveTo>
                  <a:lnTo>
                    <a:pt x="43180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243888" y="692150"/>
              <a:ext cx="431800" cy="288925"/>
            </a:xfrm>
            <a:custGeom>
              <a:rect l="l" t="t" r="r" b="b"/>
              <a:pathLst>
                <a:path w="431800" h="288925">
                  <a:moveTo>
                    <a:pt x="431800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948488" y="1052512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0"/>
                  </a:moveTo>
                  <a:lnTo>
                    <a:pt x="43180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948487" y="1052512"/>
              <a:ext cx="395605" cy="288925"/>
            </a:xfrm>
            <a:custGeom>
              <a:rect l="l" t="t" r="r" b="b"/>
              <a:pathLst>
                <a:path w="395604" h="288925">
                  <a:moveTo>
                    <a:pt x="395288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7380288" y="1052512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0"/>
                  </a:moveTo>
                  <a:lnTo>
                    <a:pt x="43180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7380287" y="1052512"/>
              <a:ext cx="395605" cy="288925"/>
            </a:xfrm>
            <a:custGeom>
              <a:rect l="l" t="t" r="r" b="b"/>
              <a:pathLst>
                <a:path w="395604" h="288925">
                  <a:moveTo>
                    <a:pt x="395288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812088" y="1052512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0"/>
                  </a:moveTo>
                  <a:lnTo>
                    <a:pt x="43180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812087" y="1052512"/>
              <a:ext cx="395605" cy="288925"/>
            </a:xfrm>
            <a:custGeom>
              <a:rect l="l" t="t" r="r" b="b"/>
              <a:pathLst>
                <a:path w="395604" h="288925">
                  <a:moveTo>
                    <a:pt x="395288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243888" y="1052512"/>
              <a:ext cx="431800" cy="288925"/>
            </a:xfrm>
            <a:custGeom>
              <a:rect l="l" t="t" r="r" b="b"/>
              <a:pathLst>
                <a:path w="431800" h="288925">
                  <a:moveTo>
                    <a:pt x="0" y="0"/>
                  </a:moveTo>
                  <a:lnTo>
                    <a:pt x="43180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243887" y="1052512"/>
              <a:ext cx="395605" cy="288925"/>
            </a:xfrm>
            <a:custGeom>
              <a:rect l="l" t="t" r="r" b="b"/>
              <a:pathLst>
                <a:path w="395604" h="288925">
                  <a:moveTo>
                    <a:pt x="395288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-19050" y="673100"/>
            <a:ext cx="1351280" cy="830580"/>
            <a:chOff x="-19050" y="673100"/>
            <a:chExt cx="1351280" cy="830580"/>
          </a:xfrm>
        </p:grpSpPr>
        <p:sp>
          <p:nvSpPr>
            <p:cNvPr id="38" name="object 38"/>
            <p:cNvSpPr/>
            <p:nvPr/>
          </p:nvSpPr>
          <p:spPr>
            <a:xfrm>
              <a:off x="0" y="692150"/>
              <a:ext cx="395605" cy="288925"/>
            </a:xfrm>
            <a:custGeom>
              <a:rect l="l" t="t" r="r" b="b"/>
              <a:pathLst>
                <a:path w="395605" h="288925">
                  <a:moveTo>
                    <a:pt x="0" y="0"/>
                  </a:moveTo>
                  <a:lnTo>
                    <a:pt x="395288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0" y="692150"/>
              <a:ext cx="395605" cy="288925"/>
            </a:xfrm>
            <a:custGeom>
              <a:rect l="l" t="t" r="r" b="b"/>
              <a:pathLst>
                <a:path w="395605" h="288925">
                  <a:moveTo>
                    <a:pt x="395288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68312" y="692150"/>
              <a:ext cx="395605" cy="288925"/>
            </a:xfrm>
            <a:custGeom>
              <a:rect l="l" t="t" r="r" b="b"/>
              <a:pathLst>
                <a:path w="395605" h="288925">
                  <a:moveTo>
                    <a:pt x="0" y="0"/>
                  </a:moveTo>
                  <a:lnTo>
                    <a:pt x="395287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68312" y="692150"/>
              <a:ext cx="395605" cy="288925"/>
            </a:xfrm>
            <a:custGeom>
              <a:rect l="l" t="t" r="r" b="b"/>
              <a:pathLst>
                <a:path w="395605" h="288925">
                  <a:moveTo>
                    <a:pt x="395287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0" y="1052512"/>
              <a:ext cx="395605" cy="288925"/>
            </a:xfrm>
            <a:custGeom>
              <a:rect l="l" t="t" r="r" b="b"/>
              <a:pathLst>
                <a:path w="395605" h="288925">
                  <a:moveTo>
                    <a:pt x="0" y="0"/>
                  </a:moveTo>
                  <a:lnTo>
                    <a:pt x="395288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0" y="1052512"/>
              <a:ext cx="395605" cy="288925"/>
            </a:xfrm>
            <a:custGeom>
              <a:rect l="l" t="t" r="r" b="b"/>
              <a:pathLst>
                <a:path w="395605" h="288925">
                  <a:moveTo>
                    <a:pt x="395288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68312" y="1052512"/>
              <a:ext cx="395605" cy="288925"/>
            </a:xfrm>
            <a:custGeom>
              <a:rect l="l" t="t" r="r" b="b"/>
              <a:pathLst>
                <a:path w="395605" h="288925">
                  <a:moveTo>
                    <a:pt x="0" y="0"/>
                  </a:moveTo>
                  <a:lnTo>
                    <a:pt x="395287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68312" y="1052512"/>
              <a:ext cx="395605" cy="288925"/>
            </a:xfrm>
            <a:custGeom>
              <a:rect l="l" t="t" r="r" b="b"/>
              <a:pathLst>
                <a:path w="395605" h="288925">
                  <a:moveTo>
                    <a:pt x="395287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900112" y="1052512"/>
              <a:ext cx="395605" cy="288925"/>
            </a:xfrm>
            <a:custGeom>
              <a:rect l="l" t="t" r="r" b="b"/>
              <a:pathLst>
                <a:path w="395605" h="288925">
                  <a:moveTo>
                    <a:pt x="0" y="0"/>
                  </a:moveTo>
                  <a:lnTo>
                    <a:pt x="395287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900112" y="1052512"/>
              <a:ext cx="395605" cy="288925"/>
            </a:xfrm>
            <a:custGeom>
              <a:rect l="l" t="t" r="r" b="b"/>
              <a:pathLst>
                <a:path w="395605" h="288925">
                  <a:moveTo>
                    <a:pt x="395287" y="0"/>
                  </a:moveTo>
                  <a:lnTo>
                    <a:pt x="0" y="288925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0" y="1412875"/>
              <a:ext cx="1332230" cy="71755"/>
            </a:xfrm>
            <a:custGeom>
              <a:rect l="l" t="t" r="r" b="b"/>
              <a:pathLst>
                <a:path w="1332230" h="71755">
                  <a:moveTo>
                    <a:pt x="0" y="0"/>
                  </a:moveTo>
                  <a:lnTo>
                    <a:pt x="1331912" y="0"/>
                  </a:lnTo>
                </a:path>
                <a:path w="1332230" h="71755">
                  <a:moveTo>
                    <a:pt x="0" y="71437"/>
                  </a:moveTo>
                  <a:lnTo>
                    <a:pt x="1331912" y="71437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xfrm>
            <a:off x="6464994" y="2229638"/>
            <a:ext cx="1688464" cy="751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">
              <a:lnSpc>
                <a:spcPts val="2860"/>
              </a:lnSpc>
              <a:spcBef>
                <a:spcPts val="100"/>
              </a:spcBef>
              <a:tabLst>
                <a:tab pos="567055"/>
                <a:tab pos="1019175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1</a:t>
            </a:r>
            <a:r>
              <a:rPr sz="16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860"/>
              </a:lnSpc>
              <a:tabLst>
                <a:tab pos="658495"/>
                <a:tab pos="963294"/>
                <a:tab pos="1522730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8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2</a:t>
            </a:r>
            <a:r>
              <a:rPr sz="16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15000" y="2877338"/>
            <a:ext cx="2486660" cy="2336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6890"/>
                <a:tab pos="948690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6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 marL="13335">
              <a:lnSpc>
                <a:spcPts val="2860"/>
              </a:lnSpc>
              <a:spcBef>
                <a:spcPts val="2220"/>
              </a:spcBef>
              <a:tabLst>
                <a:tab pos="551815"/>
                <a:tab pos="969644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6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555"/>
              </a:lnSpc>
            </a:pP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×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50"/>
              </a:lnSpc>
              <a:tabLst>
                <a:tab pos="573405"/>
                <a:tab pos="969010"/>
                <a:tab pos="1380490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8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2550"/>
              </a:lnSpc>
              <a:tabLst>
                <a:tab pos="545465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>
                <a:solidFill>
                  <a:srgbClr val="FF3300"/>
                </a:solidFill>
                <a:latin typeface="Arial"/>
                <a:cs typeface="Arial"/>
              </a:rPr>
              <a:t>U</a:t>
            </a:r>
            <a:r>
              <a:rPr sz="1600" b="1">
                <a:solidFill>
                  <a:srgbClr val="FF3300"/>
                </a:solidFill>
                <a:latin typeface="Arial"/>
                <a:cs typeface="Arial"/>
              </a:rPr>
              <a:t>2</a:t>
            </a:r>
            <a:r>
              <a:rPr sz="1600" b="1" spc="45">
                <a:solidFill>
                  <a:srgbClr val="FF3300"/>
                </a:solidFill>
                <a:latin typeface="Arial"/>
                <a:cs typeface="Arial"/>
              </a:rPr>
              <a:t>  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 marL="13335">
              <a:lnSpc>
                <a:spcPts val="2580"/>
              </a:lnSpc>
              <a:tabLst>
                <a:tab pos="516890"/>
                <a:tab pos="1004569"/>
                <a:tab pos="1344930"/>
                <a:tab pos="1812289"/>
                <a:tab pos="2207895"/>
              </a:tabLst>
            </a:pPr>
            <a:r>
              <a:rPr sz="2400" b="1" spc="-50">
                <a:solidFill>
                  <a:srgbClr val="0000FF"/>
                </a:solidFill>
                <a:latin typeface="Arial"/>
                <a:cs typeface="Arial"/>
              </a:rPr>
              <a:t>×</a:t>
            </a:r>
            <a:r>
              <a:rPr sz="24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2</a:t>
            </a:r>
            <a:r>
              <a:rPr sz="16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50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8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FF3300"/>
                </a:solidFill>
                <a:latin typeface="Arial"/>
                <a:cs typeface="Arial"/>
              </a:rPr>
              <a:t>1</a:t>
            </a:r>
            <a:r>
              <a:rPr sz="1600" b="1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16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800" b="1" spc="-25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600" b="1" spc="-25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812088" y="2492375"/>
            <a:ext cx="1332230" cy="0"/>
          </a:xfrm>
          <a:custGeom>
            <a:rect l="l" t="t" r="r" b="b"/>
            <a:pathLst>
              <a:path w="1332229">
                <a:moveTo>
                  <a:pt x="0" y="0"/>
                </a:moveTo>
                <a:lnTo>
                  <a:pt x="1331912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316911" y="2781300"/>
            <a:ext cx="827405" cy="0"/>
          </a:xfrm>
          <a:custGeom>
            <a:rect l="l" t="t" r="r" b="b"/>
            <a:pathLst>
              <a:path w="827403">
                <a:moveTo>
                  <a:pt x="0" y="0"/>
                </a:moveTo>
                <a:lnTo>
                  <a:pt x="827087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812088" y="3141661"/>
            <a:ext cx="1332230" cy="0"/>
          </a:xfrm>
          <a:custGeom>
            <a:rect l="l" t="t" r="r" b="b"/>
            <a:pathLst>
              <a:path w="1332229">
                <a:moveTo>
                  <a:pt x="0" y="0"/>
                </a:moveTo>
                <a:lnTo>
                  <a:pt x="1331912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812088" y="3789362"/>
            <a:ext cx="1332230" cy="0"/>
          </a:xfrm>
          <a:custGeom>
            <a:rect l="l" t="t" r="r" b="b"/>
            <a:pathLst>
              <a:path w="1332229">
                <a:moveTo>
                  <a:pt x="0" y="0"/>
                </a:moveTo>
                <a:lnTo>
                  <a:pt x="1331912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948488" y="4076700"/>
            <a:ext cx="2195830" cy="0"/>
          </a:xfrm>
          <a:custGeom>
            <a:rect l="l" t="t" r="r" b="b"/>
            <a:pathLst>
              <a:path w="2195829">
                <a:moveTo>
                  <a:pt x="0" y="0"/>
                </a:moveTo>
                <a:lnTo>
                  <a:pt x="2195512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243888" y="4437062"/>
            <a:ext cx="900430" cy="0"/>
          </a:xfrm>
          <a:custGeom>
            <a:rect l="l" t="t" r="r" b="b"/>
            <a:pathLst>
              <a:path w="900428">
                <a:moveTo>
                  <a:pt x="0" y="0"/>
                </a:moveTo>
                <a:lnTo>
                  <a:pt x="900112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812088" y="4724400"/>
            <a:ext cx="1332230" cy="0"/>
          </a:xfrm>
          <a:custGeom>
            <a:rect l="l" t="t" r="r" b="b"/>
            <a:pathLst>
              <a:path w="1332229">
                <a:moveTo>
                  <a:pt x="0" y="0"/>
                </a:moveTo>
                <a:lnTo>
                  <a:pt x="1331912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5373687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0" y="5734050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6021387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812088" y="6381750"/>
            <a:ext cx="1332230" cy="0"/>
          </a:xfrm>
          <a:custGeom>
            <a:rect l="l" t="t" r="r" b="b"/>
            <a:pathLst>
              <a:path w="1332229">
                <a:moveTo>
                  <a:pt x="0" y="0"/>
                </a:moveTo>
                <a:lnTo>
                  <a:pt x="1331912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812088" y="6669088"/>
            <a:ext cx="1332230" cy="0"/>
          </a:xfrm>
          <a:custGeom>
            <a:rect l="l" t="t" r="r" b="b"/>
            <a:pathLst>
              <a:path w="1332229">
                <a:moveTo>
                  <a:pt x="0" y="0"/>
                </a:moveTo>
                <a:lnTo>
                  <a:pt x="1331912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3" name="object 63"/>
          <p:cNvGrpSpPr/>
          <p:nvPr/>
        </p:nvGrpSpPr>
        <p:grpSpPr>
          <a:xfrm>
            <a:off x="0" y="2192338"/>
            <a:ext cx="9144000" cy="1256030"/>
            <a:chOff x="0" y="2192338"/>
            <a:chExt cx="9144000" cy="1256030"/>
          </a:xfrm>
        </p:grpSpPr>
        <p:sp>
          <p:nvSpPr>
            <p:cNvPr id="64" name="object 64"/>
            <p:cNvSpPr/>
            <p:nvPr/>
          </p:nvSpPr>
          <p:spPr>
            <a:xfrm>
              <a:off x="0" y="3429000"/>
              <a:ext cx="9144000" cy="0"/>
            </a:xfrm>
            <a:custGeom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3995737" y="2205038"/>
              <a:ext cx="1724025" cy="1193800"/>
            </a:xfrm>
            <a:custGeom>
              <a:rect l="l" t="t" r="r" b="b"/>
              <a:pathLst>
                <a:path w="1724025" h="1193800">
                  <a:moveTo>
                    <a:pt x="1724025" y="1193799"/>
                  </a:moveTo>
                  <a:lnTo>
                    <a:pt x="0" y="1193799"/>
                  </a:lnTo>
                  <a:lnTo>
                    <a:pt x="0" y="0"/>
                  </a:lnTo>
                  <a:lnTo>
                    <a:pt x="1724025" y="0"/>
                  </a:lnTo>
                  <a:lnTo>
                    <a:pt x="1724025" y="119379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995737" y="2205038"/>
              <a:ext cx="3399154" cy="1193800"/>
            </a:xfrm>
            <a:custGeom>
              <a:rect l="l" t="t" r="r" b="b"/>
              <a:pathLst>
                <a:path w="3399154" h="1193800">
                  <a:moveTo>
                    <a:pt x="0" y="0"/>
                  </a:moveTo>
                  <a:lnTo>
                    <a:pt x="1724025" y="0"/>
                  </a:lnTo>
                  <a:lnTo>
                    <a:pt x="1724025" y="1193799"/>
                  </a:lnTo>
                  <a:lnTo>
                    <a:pt x="0" y="1193799"/>
                  </a:lnTo>
                  <a:lnTo>
                    <a:pt x="0" y="0"/>
                  </a:lnTo>
                  <a:close/>
                </a:path>
                <a:path w="3399154" h="1193800">
                  <a:moveTo>
                    <a:pt x="1800244" y="114294"/>
                  </a:moveTo>
                  <a:lnTo>
                    <a:pt x="2584434" y="114294"/>
                  </a:lnTo>
                  <a:lnTo>
                    <a:pt x="3398811" y="477854"/>
                  </a:lnTo>
                </a:path>
              </a:pathLst>
            </a:custGeom>
            <a:ln w="254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 txBox="1"/>
          <p:nvPr/>
        </p:nvSpPr>
        <p:spPr>
          <a:xfrm>
            <a:off x="4008437" y="2463019"/>
            <a:ext cx="1698625" cy="870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780" marR="137160" algn="ctr">
              <a:lnSpc>
                <a:spcPct val="100000"/>
              </a:lnSpc>
              <a:spcBef>
                <a:spcPts val="95"/>
              </a:spcBef>
            </a:pPr>
            <a:r>
              <a:rPr sz="1850" b="1" spc="-25">
                <a:solidFill>
                  <a:srgbClr val="FF3300"/>
                </a:solidFill>
                <a:latin typeface="Microsoft JhengHei"/>
                <a:cs typeface="Microsoft JhengHei"/>
              </a:rPr>
              <a:t>一节犯规满</a:t>
            </a:r>
            <a:r>
              <a:rPr sz="1850" b="1" spc="-50">
                <a:solidFill>
                  <a:srgbClr val="FF3300"/>
                </a:solidFill>
                <a:latin typeface="Microsoft JhengHei"/>
                <a:cs typeface="Microsoft JhengHei"/>
              </a:rPr>
              <a:t>四</a:t>
            </a:r>
            <a:r>
              <a:rPr sz="1850" b="1" spc="-25">
                <a:solidFill>
                  <a:srgbClr val="FF3300"/>
                </a:solidFill>
                <a:latin typeface="Microsoft JhengHei"/>
                <a:cs typeface="Microsoft JhengHei"/>
              </a:rPr>
              <a:t>次，开始执</a:t>
            </a:r>
            <a:r>
              <a:rPr sz="1850" b="1" spc="-50">
                <a:solidFill>
                  <a:srgbClr val="FF3300"/>
                </a:solidFill>
                <a:latin typeface="Microsoft JhengHei"/>
                <a:cs typeface="Microsoft JhengHei"/>
              </a:rPr>
              <a:t>行</a:t>
            </a:r>
            <a:r>
              <a:rPr sz="1850" b="1" spc="-25">
                <a:solidFill>
                  <a:srgbClr val="FF3300"/>
                </a:solidFill>
                <a:latin typeface="Microsoft JhengHei"/>
                <a:cs typeface="Microsoft JhengHei"/>
              </a:rPr>
              <a:t>两次罚</a:t>
            </a:r>
            <a:r>
              <a:rPr sz="1850" b="1" spc="-50">
                <a:solidFill>
                  <a:srgbClr val="FF3300"/>
                </a:solidFill>
                <a:latin typeface="Microsoft JhengHei"/>
                <a:cs typeface="Microsoft JhengHei"/>
              </a:rPr>
              <a:t>球</a:t>
            </a:r>
            <a:endParaRPr sz="1850">
              <a:latin typeface="Microsoft JhengHei"/>
              <a:cs typeface="Microsoft JhengHe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35939" y="6270343"/>
            <a:ext cx="1042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12/7/2023</a:t>
            </a:r>
            <a:endParaRPr sz="18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420734" y="6275729"/>
            <a:ext cx="1866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Verdana"/>
                <a:cs typeface="Verdana"/>
              </a:rPr>
              <a:t>17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https://d.book118.com/657124135031006043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125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宋体</vt:lpstr>
      <vt:lpstr>Verdana</vt:lpstr>
      <vt:lpstr>Microsoft JhengHei</vt:lpstr>
      <vt:lpstr>Wingdings</vt:lpstr>
      <vt:lpstr>Times New Roman</vt:lpstr>
      <vt:lpstr>Office Theme</vt:lpstr>
      <vt:lpstr>篮球三级裁判培训</vt:lpstr>
      <vt:lpstr>给统计员及其他统计台人员旳忠言</vt:lpstr>
      <vt:lpstr>PowerPoint Presentation</vt:lpstr>
      <vt:lpstr>PowerPoint Presentation</vt:lpstr>
      <vt:lpstr>PowerPoint Presentation</vt:lpstr>
      <vt:lpstr>此部分由统计员填写要求：用蓝色笔填写</vt:lpstr>
      <vt:lpstr>出 场 队 员</vt:lpstr>
      <vt:lpstr>
首发队员要套圈</vt:lpstr>
      <vt:lpstr>犯规及暂停情况</vt:lpstr>
      <vt:lpstr>犯规统计字母释义</vt:lpstr>
      <vt:lpstr>PowerPoint Presentation</vt:lpstr>
      <vt:lpstr>注意：</vt:lpstr>
      <vt:lpstr>PowerPoint Presentation</vt:lpstr>
      <vt:lpstr>比赛结束收尾工作</vt:lpstr>
      <vt:lpstr>PowerPoint Presentation</vt:lpstr>
      <vt:lpstr>以辽宁盼盼队为例按环节进行一次</vt:lpstr>
      <vt:lpstr>×	P1	P
×	P	P2	P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2024-09-16T22:12:03.909</cp:lastPrinted>
  <dcterms:created xsi:type="dcterms:W3CDTF">2024-09-16T14:12:03Z</dcterms:created>
  <dcterms:modified xsi:type="dcterms:W3CDTF">2024-09-16T14:12:05Z</dcterms:modified>
</cp:coreProperties>
</file>